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Patrick Hand" panose="00000500000000000000" pitchFamily="2" charset="0"/>
      <p:regular r:id="rId15"/>
    </p:embeddedFont>
    <p:embeddedFont>
      <p:font typeface="Open Sans" panose="020B0606030504020204" pitchFamily="34" charset="0"/>
      <p:regular r:id="rId16"/>
      <p:bold r:id="rId17"/>
      <p:italic r:id="rId18"/>
      <p:boldItalic r:id="rId19"/>
    </p:embeddedFont>
    <p:embeddedFont>
      <p:font typeface="Overpass Black" panose="020B0604020202020204" charset="0"/>
      <p:bold r:id="rId20"/>
      <p:boldItalic r:id="rId21"/>
    </p:embeddedFont>
    <p:embeddedFont>
      <p:font typeface="Open Sans SemiBold" panose="020B0604020202020204" charset="0"/>
      <p:regular r:id="rId22"/>
      <p:bold r:id="rId23"/>
      <p:italic r:id="rId24"/>
      <p:boldItalic r:id="rId25"/>
    </p:embeddedFont>
    <p:embeddedFont>
      <p:font typeface="Fira Sans Extra Condensed Medium" panose="020B0604020202020204" charset="0"/>
      <p:regular r:id="rId26"/>
      <p:bold r:id="rId27"/>
      <p:italic r:id="rId28"/>
      <p:boldItalic r:id="rId29"/>
    </p:embeddedFont>
    <p:embeddedFont>
      <p:font typeface="Josefin Sans" panose="020B0604020202020204" charset="0"/>
      <p:regular r:id="rId30"/>
      <p:bold r:id="rId31"/>
      <p:italic r:id="rId32"/>
      <p:boldItalic r:id="rId33"/>
    </p:embeddedFont>
    <p:embeddedFont>
      <p:font typeface="Patrick Hand SC" panose="020B0604020202020204"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B9279F2-684B-44A2-80FC-6166A3B4A758}">
  <a:tblStyle styleId="{BB9279F2-684B-44A2-80FC-6166A3B4A75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2C8633F-ECA3-4121-A40F-8AC2F99228A7}"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4" d="100"/>
          <a:sy n="204" d="100"/>
        </p:scale>
        <p:origin x="3126"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21" Type="http://schemas.openxmlformats.org/officeDocument/2006/relationships/font" Target="fonts/font7.fntdata"/><Relationship Id="rId34" Type="http://schemas.openxmlformats.org/officeDocument/2006/relationships/font" Target="fonts/font2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2"/>
        <p:cNvGrpSpPr/>
        <p:nvPr/>
      </p:nvGrpSpPr>
      <p:grpSpPr>
        <a:xfrm>
          <a:off x="0" y="0"/>
          <a:ext cx="0" cy="0"/>
          <a:chOff x="0" y="0"/>
          <a:chExt cx="0" cy="0"/>
        </a:xfrm>
      </p:grpSpPr>
      <p:sp>
        <p:nvSpPr>
          <p:cNvPr id="2153" name="Google Shape;2153;ga7274a1822_0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4" name="Google Shape;2154;ga7274a1822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2"/>
        <p:cNvGrpSpPr/>
        <p:nvPr/>
      </p:nvGrpSpPr>
      <p:grpSpPr>
        <a:xfrm>
          <a:off x="0" y="0"/>
          <a:ext cx="0" cy="0"/>
          <a:chOff x="0" y="0"/>
          <a:chExt cx="0" cy="0"/>
        </a:xfrm>
      </p:grpSpPr>
      <p:sp>
        <p:nvSpPr>
          <p:cNvPr id="2223" name="Google Shape;2223;g21398a08bc4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4" name="Google Shape;2224;g21398a08bc4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9"/>
        <p:cNvGrpSpPr/>
        <p:nvPr/>
      </p:nvGrpSpPr>
      <p:grpSpPr>
        <a:xfrm>
          <a:off x="0" y="0"/>
          <a:ext cx="0" cy="0"/>
          <a:chOff x="0" y="0"/>
          <a:chExt cx="0" cy="0"/>
        </a:xfrm>
      </p:grpSpPr>
      <p:sp>
        <p:nvSpPr>
          <p:cNvPr id="2230" name="Google Shape;2230;g213f6d18c30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1" name="Google Shape;2231;g213f6d18c30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7"/>
        <p:cNvGrpSpPr/>
        <p:nvPr/>
      </p:nvGrpSpPr>
      <p:grpSpPr>
        <a:xfrm>
          <a:off x="0" y="0"/>
          <a:ext cx="0" cy="0"/>
          <a:chOff x="0" y="0"/>
          <a:chExt cx="0" cy="0"/>
        </a:xfrm>
      </p:grpSpPr>
      <p:sp>
        <p:nvSpPr>
          <p:cNvPr id="2238" name="Google Shape;2238;g2131cd1db5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9" name="Google Shape;2239;g2131cd1db5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1"/>
        <p:cNvGrpSpPr/>
        <p:nvPr/>
      </p:nvGrpSpPr>
      <p:grpSpPr>
        <a:xfrm>
          <a:off x="0" y="0"/>
          <a:ext cx="0" cy="0"/>
          <a:chOff x="0" y="0"/>
          <a:chExt cx="0" cy="0"/>
        </a:xfrm>
      </p:grpSpPr>
      <p:sp>
        <p:nvSpPr>
          <p:cNvPr id="2162" name="Google Shape;2162;g2131cd1db5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3" name="Google Shape;2163;g2131cd1db5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1"/>
        <p:cNvGrpSpPr/>
        <p:nvPr/>
      </p:nvGrpSpPr>
      <p:grpSpPr>
        <a:xfrm>
          <a:off x="0" y="0"/>
          <a:ext cx="0" cy="0"/>
          <a:chOff x="0" y="0"/>
          <a:chExt cx="0" cy="0"/>
        </a:xfrm>
      </p:grpSpPr>
      <p:sp>
        <p:nvSpPr>
          <p:cNvPr id="2172" name="Google Shape;2172;g2131cd1db5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3" name="Google Shape;2173;g2131cd1db5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8"/>
        <p:cNvGrpSpPr/>
        <p:nvPr/>
      </p:nvGrpSpPr>
      <p:grpSpPr>
        <a:xfrm>
          <a:off x="0" y="0"/>
          <a:ext cx="0" cy="0"/>
          <a:chOff x="0" y="0"/>
          <a:chExt cx="0" cy="0"/>
        </a:xfrm>
      </p:grpSpPr>
      <p:sp>
        <p:nvSpPr>
          <p:cNvPr id="2179" name="Google Shape;2179;ga7274a1822_0_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0" name="Google Shape;2180;ga7274a1822_0_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5"/>
        <p:cNvGrpSpPr/>
        <p:nvPr/>
      </p:nvGrpSpPr>
      <p:grpSpPr>
        <a:xfrm>
          <a:off x="0" y="0"/>
          <a:ext cx="0" cy="0"/>
          <a:chOff x="0" y="0"/>
          <a:chExt cx="0" cy="0"/>
        </a:xfrm>
      </p:grpSpPr>
      <p:sp>
        <p:nvSpPr>
          <p:cNvPr id="2186" name="Google Shape;2186;g21398a08bc4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7" name="Google Shape;2187;g21398a08bc4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2"/>
        <p:cNvGrpSpPr/>
        <p:nvPr/>
      </p:nvGrpSpPr>
      <p:grpSpPr>
        <a:xfrm>
          <a:off x="0" y="0"/>
          <a:ext cx="0" cy="0"/>
          <a:chOff x="0" y="0"/>
          <a:chExt cx="0" cy="0"/>
        </a:xfrm>
      </p:grpSpPr>
      <p:sp>
        <p:nvSpPr>
          <p:cNvPr id="2193" name="Google Shape;2193;g21398a08bc4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4" name="Google Shape;2194;g21398a08bc4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9"/>
        <p:cNvGrpSpPr/>
        <p:nvPr/>
      </p:nvGrpSpPr>
      <p:grpSpPr>
        <a:xfrm>
          <a:off x="0" y="0"/>
          <a:ext cx="0" cy="0"/>
          <a:chOff x="0" y="0"/>
          <a:chExt cx="0" cy="0"/>
        </a:xfrm>
      </p:grpSpPr>
      <p:sp>
        <p:nvSpPr>
          <p:cNvPr id="2200" name="Google Shape;2200;g2131cd1db5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1" name="Google Shape;2201;g2131cd1db5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6"/>
        <p:cNvGrpSpPr/>
        <p:nvPr/>
      </p:nvGrpSpPr>
      <p:grpSpPr>
        <a:xfrm>
          <a:off x="0" y="0"/>
          <a:ext cx="0" cy="0"/>
          <a:chOff x="0" y="0"/>
          <a:chExt cx="0" cy="0"/>
        </a:xfrm>
      </p:grpSpPr>
      <p:sp>
        <p:nvSpPr>
          <p:cNvPr id="2207" name="Google Shape;2207;g21398a08bc4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8" name="Google Shape;2208;g21398a08bc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4"/>
        <p:cNvGrpSpPr/>
        <p:nvPr/>
      </p:nvGrpSpPr>
      <p:grpSpPr>
        <a:xfrm>
          <a:off x="0" y="0"/>
          <a:ext cx="0" cy="0"/>
          <a:chOff x="0" y="0"/>
          <a:chExt cx="0" cy="0"/>
        </a:xfrm>
      </p:grpSpPr>
      <p:sp>
        <p:nvSpPr>
          <p:cNvPr id="2215" name="Google Shape;2215;g21398a08bc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6" name="Google Shape;2216;g21398a08bc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hyperlink" Target="https://www.freepik.com/" TargetMode="External"/><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hyperlink" Target="https://www.flaticon.com/" TargetMode="External"/><Relationship Id="rId5" Type="http://schemas.openxmlformats.org/officeDocument/2006/relationships/hyperlink" Target="https://slidesgo.com/" TargetMode="External"/><Relationship Id="rId4" Type="http://schemas.openxmlformats.org/officeDocument/2006/relationships/image" Target="../media/image2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426500" y="1130675"/>
            <a:ext cx="62910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6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720000" y="3220225"/>
            <a:ext cx="77040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pic>
        <p:nvPicPr>
          <p:cNvPr id="12" name="Google Shape;12;p2"/>
          <p:cNvPicPr preferRelativeResize="0"/>
          <p:nvPr/>
        </p:nvPicPr>
        <p:blipFill>
          <a:blip r:embed="rId2">
            <a:alphaModFix amt="66000"/>
          </a:blip>
          <a:stretch>
            <a:fillRect/>
          </a:stretch>
        </p:blipFill>
        <p:spPr>
          <a:xfrm rot="1326165" flipH="1">
            <a:off x="-1328945" y="-932567"/>
            <a:ext cx="3297389" cy="2276634"/>
          </a:xfrm>
          <a:prstGeom prst="rect">
            <a:avLst/>
          </a:prstGeom>
          <a:noFill/>
          <a:ln>
            <a:noFill/>
          </a:ln>
        </p:spPr>
      </p:pic>
      <p:pic>
        <p:nvPicPr>
          <p:cNvPr id="13" name="Google Shape;13;p2"/>
          <p:cNvPicPr preferRelativeResize="0"/>
          <p:nvPr/>
        </p:nvPicPr>
        <p:blipFill>
          <a:blip r:embed="rId3">
            <a:alphaModFix amt="64000"/>
          </a:blip>
          <a:stretch>
            <a:fillRect/>
          </a:stretch>
        </p:blipFill>
        <p:spPr>
          <a:xfrm rot="2440329">
            <a:off x="6865875" y="-711275"/>
            <a:ext cx="3592175" cy="3021601"/>
          </a:xfrm>
          <a:prstGeom prst="rect">
            <a:avLst/>
          </a:prstGeom>
          <a:noFill/>
          <a:ln>
            <a:noFill/>
          </a:ln>
        </p:spPr>
      </p:pic>
      <p:pic>
        <p:nvPicPr>
          <p:cNvPr id="14" name="Google Shape;14;p2"/>
          <p:cNvPicPr preferRelativeResize="0"/>
          <p:nvPr/>
        </p:nvPicPr>
        <p:blipFill>
          <a:blip r:embed="rId4">
            <a:alphaModFix amt="67000"/>
          </a:blip>
          <a:stretch>
            <a:fillRect/>
          </a:stretch>
        </p:blipFill>
        <p:spPr>
          <a:xfrm rot="5400000" flipH="1">
            <a:off x="-1871711" y="-356575"/>
            <a:ext cx="2894875" cy="2593326"/>
          </a:xfrm>
          <a:prstGeom prst="rect">
            <a:avLst/>
          </a:prstGeom>
          <a:noFill/>
          <a:ln>
            <a:noFill/>
          </a:ln>
        </p:spPr>
      </p:pic>
      <p:pic>
        <p:nvPicPr>
          <p:cNvPr id="15" name="Google Shape;15;p2"/>
          <p:cNvPicPr preferRelativeResize="0"/>
          <p:nvPr/>
        </p:nvPicPr>
        <p:blipFill>
          <a:blip r:embed="rId2">
            <a:alphaModFix amt="66000"/>
          </a:blip>
          <a:stretch>
            <a:fillRect/>
          </a:stretch>
        </p:blipFill>
        <p:spPr>
          <a:xfrm rot="1326165" flipH="1">
            <a:off x="-889245" y="3430558"/>
            <a:ext cx="3297389" cy="2276634"/>
          </a:xfrm>
          <a:prstGeom prst="rect">
            <a:avLst/>
          </a:prstGeom>
          <a:noFill/>
          <a:ln>
            <a:noFill/>
          </a:ln>
        </p:spPr>
      </p:pic>
      <p:pic>
        <p:nvPicPr>
          <p:cNvPr id="16" name="Google Shape;16;p2"/>
          <p:cNvPicPr preferRelativeResize="0"/>
          <p:nvPr/>
        </p:nvPicPr>
        <p:blipFill>
          <a:blip r:embed="rId5">
            <a:alphaModFix amt="82000"/>
          </a:blip>
          <a:stretch>
            <a:fillRect/>
          </a:stretch>
        </p:blipFill>
        <p:spPr>
          <a:xfrm rot="10670981">
            <a:off x="6959826" y="3022524"/>
            <a:ext cx="3632875" cy="2999026"/>
          </a:xfrm>
          <a:prstGeom prst="rect">
            <a:avLst/>
          </a:prstGeom>
          <a:noFill/>
          <a:ln>
            <a:noFill/>
          </a:ln>
        </p:spPr>
      </p:pic>
      <p:grpSp>
        <p:nvGrpSpPr>
          <p:cNvPr id="17" name="Google Shape;17;p2"/>
          <p:cNvGrpSpPr/>
          <p:nvPr/>
        </p:nvGrpSpPr>
        <p:grpSpPr>
          <a:xfrm rot="-2700000">
            <a:off x="381980" y="2801012"/>
            <a:ext cx="1344349" cy="2469678"/>
            <a:chOff x="272875" y="1419395"/>
            <a:chExt cx="255950" cy="563168"/>
          </a:xfrm>
        </p:grpSpPr>
        <p:sp>
          <p:nvSpPr>
            <p:cNvPr id="18" name="Google Shape;18;p2"/>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2"/>
          <p:cNvGrpSpPr/>
          <p:nvPr/>
        </p:nvGrpSpPr>
        <p:grpSpPr>
          <a:xfrm rot="-2700000">
            <a:off x="7112113" y="-364316"/>
            <a:ext cx="1344349" cy="1995327"/>
            <a:chOff x="272875" y="1527563"/>
            <a:chExt cx="255950" cy="455000"/>
          </a:xfrm>
        </p:grpSpPr>
        <p:sp>
          <p:nvSpPr>
            <p:cNvPr id="54" name="Google Shape;54;p2"/>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2"/>
          <p:cNvSpPr/>
          <p:nvPr/>
        </p:nvSpPr>
        <p:spPr>
          <a:xfrm rot="10800000">
            <a:off x="4793599" y="4568874"/>
            <a:ext cx="2265082" cy="2165834"/>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4"/>
        <p:cNvGrpSpPr/>
        <p:nvPr/>
      </p:nvGrpSpPr>
      <p:grpSpPr>
        <a:xfrm>
          <a:off x="0" y="0"/>
          <a:ext cx="0" cy="0"/>
          <a:chOff x="0" y="0"/>
          <a:chExt cx="0" cy="0"/>
        </a:xfrm>
      </p:grpSpPr>
      <p:pic>
        <p:nvPicPr>
          <p:cNvPr id="595" name="Google Shape;595;p11"/>
          <p:cNvPicPr preferRelativeResize="0"/>
          <p:nvPr/>
        </p:nvPicPr>
        <p:blipFill>
          <a:blip r:embed="rId2">
            <a:alphaModFix amt="66000"/>
          </a:blip>
          <a:stretch>
            <a:fillRect/>
          </a:stretch>
        </p:blipFill>
        <p:spPr>
          <a:xfrm rot="8456486" flipH="1">
            <a:off x="4213816" y="1684455"/>
            <a:ext cx="3297389" cy="2276638"/>
          </a:xfrm>
          <a:prstGeom prst="rect">
            <a:avLst/>
          </a:prstGeom>
          <a:noFill/>
          <a:ln>
            <a:noFill/>
          </a:ln>
        </p:spPr>
      </p:pic>
      <p:pic>
        <p:nvPicPr>
          <p:cNvPr id="596" name="Google Shape;596;p11"/>
          <p:cNvPicPr preferRelativeResize="0"/>
          <p:nvPr/>
        </p:nvPicPr>
        <p:blipFill>
          <a:blip r:embed="rId3">
            <a:alphaModFix amt="74000"/>
          </a:blip>
          <a:stretch>
            <a:fillRect/>
          </a:stretch>
        </p:blipFill>
        <p:spPr>
          <a:xfrm rot="-5809801" flipH="1">
            <a:off x="2079893" y="1275092"/>
            <a:ext cx="2894870" cy="2593321"/>
          </a:xfrm>
          <a:prstGeom prst="rect">
            <a:avLst/>
          </a:prstGeom>
          <a:noFill/>
          <a:ln>
            <a:noFill/>
          </a:ln>
        </p:spPr>
      </p:pic>
      <p:pic>
        <p:nvPicPr>
          <p:cNvPr id="597" name="Google Shape;597;p11"/>
          <p:cNvPicPr preferRelativeResize="0"/>
          <p:nvPr/>
        </p:nvPicPr>
        <p:blipFill>
          <a:blip r:embed="rId4">
            <a:alphaModFix amt="76000"/>
          </a:blip>
          <a:stretch>
            <a:fillRect/>
          </a:stretch>
        </p:blipFill>
        <p:spPr>
          <a:xfrm rot="9663874">
            <a:off x="-831963" y="211855"/>
            <a:ext cx="9577978" cy="3566814"/>
          </a:xfrm>
          <a:prstGeom prst="rect">
            <a:avLst/>
          </a:prstGeom>
          <a:noFill/>
          <a:ln>
            <a:noFill/>
          </a:ln>
        </p:spPr>
      </p:pic>
      <p:sp>
        <p:nvSpPr>
          <p:cNvPr id="598" name="Google Shape;598;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99" name="Google Shape;599;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9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pic>
        <p:nvPicPr>
          <p:cNvPr id="600" name="Google Shape;600;p11"/>
          <p:cNvPicPr preferRelativeResize="0"/>
          <p:nvPr/>
        </p:nvPicPr>
        <p:blipFill>
          <a:blip r:embed="rId2">
            <a:alphaModFix amt="66000"/>
          </a:blip>
          <a:stretch>
            <a:fillRect/>
          </a:stretch>
        </p:blipFill>
        <p:spPr>
          <a:xfrm rot="8456486" flipH="1">
            <a:off x="7252441" y="4177105"/>
            <a:ext cx="3297389" cy="2276638"/>
          </a:xfrm>
          <a:prstGeom prst="rect">
            <a:avLst/>
          </a:prstGeom>
          <a:noFill/>
          <a:ln>
            <a:noFill/>
          </a:ln>
        </p:spPr>
      </p:pic>
      <p:grpSp>
        <p:nvGrpSpPr>
          <p:cNvPr id="601" name="Google Shape;601;p11"/>
          <p:cNvGrpSpPr/>
          <p:nvPr/>
        </p:nvGrpSpPr>
        <p:grpSpPr>
          <a:xfrm rot="2700046">
            <a:off x="8023488" y="3760130"/>
            <a:ext cx="1344367" cy="1995327"/>
            <a:chOff x="272875" y="1527563"/>
            <a:chExt cx="255950" cy="455000"/>
          </a:xfrm>
        </p:grpSpPr>
        <p:sp>
          <p:nvSpPr>
            <p:cNvPr id="602" name="Google Shape;602;p1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1"/>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1"/>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1"/>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1"/>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1"/>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1"/>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37" name="Google Shape;637;p11"/>
          <p:cNvPicPr preferRelativeResize="0"/>
          <p:nvPr/>
        </p:nvPicPr>
        <p:blipFill>
          <a:blip r:embed="rId4">
            <a:alphaModFix amt="76000"/>
          </a:blip>
          <a:stretch>
            <a:fillRect/>
          </a:stretch>
        </p:blipFill>
        <p:spPr>
          <a:xfrm rot="9663874">
            <a:off x="-3354179" y="-1777728"/>
            <a:ext cx="7605805" cy="2832382"/>
          </a:xfrm>
          <a:prstGeom prst="rect">
            <a:avLst/>
          </a:prstGeom>
          <a:noFill/>
          <a:ln>
            <a:noFill/>
          </a:ln>
        </p:spPr>
      </p:pic>
      <p:grpSp>
        <p:nvGrpSpPr>
          <p:cNvPr id="638" name="Google Shape;638;p11"/>
          <p:cNvGrpSpPr/>
          <p:nvPr/>
        </p:nvGrpSpPr>
        <p:grpSpPr>
          <a:xfrm rot="-7181356">
            <a:off x="474922" y="-1462434"/>
            <a:ext cx="1344356" cy="2469645"/>
            <a:chOff x="272875" y="1419395"/>
            <a:chExt cx="255950" cy="563168"/>
          </a:xfrm>
        </p:grpSpPr>
        <p:sp>
          <p:nvSpPr>
            <p:cNvPr id="639" name="Google Shape;639;p1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1"/>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1"/>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1"/>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1"/>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1"/>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1"/>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4" name="Google Shape;674;p11"/>
          <p:cNvSpPr/>
          <p:nvPr/>
        </p:nvSpPr>
        <p:spPr>
          <a:xfrm rot="3011561">
            <a:off x="7155837" y="4854310"/>
            <a:ext cx="1345837" cy="1286867"/>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1"/>
          <p:cNvSpPr/>
          <p:nvPr/>
        </p:nvSpPr>
        <p:spPr>
          <a:xfrm rot="-9900083">
            <a:off x="-1242749" y="2125430"/>
            <a:ext cx="3386946" cy="5315794"/>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77"/>
        <p:cNvGrpSpPr/>
        <p:nvPr/>
      </p:nvGrpSpPr>
      <p:grpSpPr>
        <a:xfrm>
          <a:off x="0" y="0"/>
          <a:ext cx="0" cy="0"/>
          <a:chOff x="0" y="0"/>
          <a:chExt cx="0" cy="0"/>
        </a:xfrm>
      </p:grpSpPr>
      <p:sp>
        <p:nvSpPr>
          <p:cNvPr id="678" name="Google Shape;678;p1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679"/>
        <p:cNvGrpSpPr/>
        <p:nvPr/>
      </p:nvGrpSpPr>
      <p:grpSpPr>
        <a:xfrm>
          <a:off x="0" y="0"/>
          <a:ext cx="0" cy="0"/>
          <a:chOff x="0" y="0"/>
          <a:chExt cx="0" cy="0"/>
        </a:xfrm>
      </p:grpSpPr>
      <p:pic>
        <p:nvPicPr>
          <p:cNvPr id="680" name="Google Shape;680;p13"/>
          <p:cNvPicPr preferRelativeResize="0"/>
          <p:nvPr/>
        </p:nvPicPr>
        <p:blipFill>
          <a:blip r:embed="rId2">
            <a:alphaModFix amt="66000"/>
          </a:blip>
          <a:stretch>
            <a:fillRect/>
          </a:stretch>
        </p:blipFill>
        <p:spPr>
          <a:xfrm rot="-1538275" flipH="1">
            <a:off x="-1241959" y="-985041"/>
            <a:ext cx="3297390" cy="2276635"/>
          </a:xfrm>
          <a:prstGeom prst="rect">
            <a:avLst/>
          </a:prstGeom>
          <a:noFill/>
          <a:ln>
            <a:noFill/>
          </a:ln>
        </p:spPr>
      </p:pic>
      <p:sp>
        <p:nvSpPr>
          <p:cNvPr id="681" name="Google Shape;681;p13"/>
          <p:cNvSpPr/>
          <p:nvPr/>
        </p:nvSpPr>
        <p:spPr>
          <a:xfrm rot="3011561">
            <a:off x="8474812" y="4330185"/>
            <a:ext cx="1345837" cy="1286867"/>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2" name="Google Shape;682;p13"/>
          <p:cNvGrpSpPr/>
          <p:nvPr/>
        </p:nvGrpSpPr>
        <p:grpSpPr>
          <a:xfrm rot="3559955">
            <a:off x="-42012" y="-631342"/>
            <a:ext cx="1344348" cy="1995332"/>
            <a:chOff x="272875" y="1527563"/>
            <a:chExt cx="255950" cy="455000"/>
          </a:xfrm>
        </p:grpSpPr>
        <p:sp>
          <p:nvSpPr>
            <p:cNvPr id="683" name="Google Shape;683;p1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18" name="Google Shape;718;p13"/>
          <p:cNvPicPr preferRelativeResize="0"/>
          <p:nvPr/>
        </p:nvPicPr>
        <p:blipFill>
          <a:blip r:embed="rId3">
            <a:alphaModFix amt="74000"/>
          </a:blip>
          <a:stretch>
            <a:fillRect/>
          </a:stretch>
        </p:blipFill>
        <p:spPr>
          <a:xfrm rot="-10024386">
            <a:off x="7156213" y="-1143378"/>
            <a:ext cx="2894879" cy="2593329"/>
          </a:xfrm>
          <a:prstGeom prst="rect">
            <a:avLst/>
          </a:prstGeom>
          <a:noFill/>
          <a:ln>
            <a:noFill/>
          </a:ln>
        </p:spPr>
      </p:pic>
      <p:pic>
        <p:nvPicPr>
          <p:cNvPr id="719" name="Google Shape;719;p13"/>
          <p:cNvPicPr preferRelativeResize="0"/>
          <p:nvPr/>
        </p:nvPicPr>
        <p:blipFill>
          <a:blip r:embed="rId4">
            <a:alphaModFix amt="74000"/>
          </a:blip>
          <a:stretch>
            <a:fillRect/>
          </a:stretch>
        </p:blipFill>
        <p:spPr>
          <a:xfrm rot="-7120613" flipH="1">
            <a:off x="5305666" y="-1758350"/>
            <a:ext cx="2894876" cy="2593327"/>
          </a:xfrm>
          <a:prstGeom prst="rect">
            <a:avLst/>
          </a:prstGeom>
          <a:noFill/>
          <a:ln>
            <a:noFill/>
          </a:ln>
        </p:spPr>
      </p:pic>
      <p:sp>
        <p:nvSpPr>
          <p:cNvPr id="720" name="Google Shape;720;p13"/>
          <p:cNvSpPr txBox="1">
            <a:spLocks noGrp="1"/>
          </p:cNvSpPr>
          <p:nvPr>
            <p:ph type="title" hasCustomPrompt="1"/>
          </p:nvPr>
        </p:nvSpPr>
        <p:spPr>
          <a:xfrm>
            <a:off x="3170031" y="3417401"/>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21" name="Google Shape;721;p13"/>
          <p:cNvSpPr txBox="1">
            <a:spLocks noGrp="1"/>
          </p:cNvSpPr>
          <p:nvPr>
            <p:ph type="title" idx="2" hasCustomPrompt="1"/>
          </p:nvPr>
        </p:nvSpPr>
        <p:spPr>
          <a:xfrm>
            <a:off x="5686543" y="3417401"/>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22" name="Google Shape;722;p13"/>
          <p:cNvSpPr txBox="1">
            <a:spLocks noGrp="1"/>
          </p:cNvSpPr>
          <p:nvPr>
            <p:ph type="title" idx="3" hasCustomPrompt="1"/>
          </p:nvPr>
        </p:nvSpPr>
        <p:spPr>
          <a:xfrm>
            <a:off x="5697526" y="1667000"/>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23" name="Google Shape;723;p13"/>
          <p:cNvSpPr txBox="1">
            <a:spLocks noGrp="1"/>
          </p:cNvSpPr>
          <p:nvPr>
            <p:ph type="title" idx="4" hasCustomPrompt="1"/>
          </p:nvPr>
        </p:nvSpPr>
        <p:spPr>
          <a:xfrm>
            <a:off x="637282" y="3444201"/>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24" name="Google Shape;724;p13"/>
          <p:cNvSpPr txBox="1">
            <a:spLocks noGrp="1"/>
          </p:cNvSpPr>
          <p:nvPr>
            <p:ph type="title" idx="5" hasCustomPrompt="1"/>
          </p:nvPr>
        </p:nvSpPr>
        <p:spPr>
          <a:xfrm>
            <a:off x="637282" y="1667000"/>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25" name="Google Shape;725;p13"/>
          <p:cNvSpPr txBox="1">
            <a:spLocks noGrp="1"/>
          </p:cNvSpPr>
          <p:nvPr>
            <p:ph type="title" idx="6" hasCustomPrompt="1"/>
          </p:nvPr>
        </p:nvSpPr>
        <p:spPr>
          <a:xfrm>
            <a:off x="3170031" y="1667000"/>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26" name="Google Shape;726;p13"/>
          <p:cNvSpPr txBox="1">
            <a:spLocks noGrp="1"/>
          </p:cNvSpPr>
          <p:nvPr>
            <p:ph type="ctrTitle" idx="7"/>
          </p:nvPr>
        </p:nvSpPr>
        <p:spPr>
          <a:xfrm>
            <a:off x="4160248" y="326740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27" name="Google Shape;727;p13"/>
          <p:cNvSpPr txBox="1">
            <a:spLocks noGrp="1"/>
          </p:cNvSpPr>
          <p:nvPr>
            <p:ph type="subTitle" idx="1"/>
          </p:nvPr>
        </p:nvSpPr>
        <p:spPr>
          <a:xfrm>
            <a:off x="4160247" y="3572896"/>
            <a:ext cx="1821000" cy="81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8" name="Google Shape;728;p13"/>
          <p:cNvSpPr txBox="1">
            <a:spLocks noGrp="1"/>
          </p:cNvSpPr>
          <p:nvPr>
            <p:ph type="ctrTitle" idx="8"/>
          </p:nvPr>
        </p:nvSpPr>
        <p:spPr>
          <a:xfrm>
            <a:off x="6688381" y="326740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29" name="Google Shape;729;p13"/>
          <p:cNvSpPr txBox="1">
            <a:spLocks noGrp="1"/>
          </p:cNvSpPr>
          <p:nvPr>
            <p:ph type="subTitle" idx="9"/>
          </p:nvPr>
        </p:nvSpPr>
        <p:spPr>
          <a:xfrm>
            <a:off x="6688378" y="3572896"/>
            <a:ext cx="1821000" cy="81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30" name="Google Shape;730;p13"/>
          <p:cNvSpPr/>
          <p:nvPr/>
        </p:nvSpPr>
        <p:spPr>
          <a:xfrm>
            <a:off x="1150175" y="2700900"/>
            <a:ext cx="2525" cy="25"/>
          </a:xfrm>
          <a:custGeom>
            <a:avLst/>
            <a:gdLst/>
            <a:ahLst/>
            <a:cxnLst/>
            <a:rect l="l" t="t" r="r" b="b"/>
            <a:pathLst>
              <a:path w="101" h="1" extrusionOk="0">
                <a:moveTo>
                  <a:pt x="101" y="1"/>
                </a:moveTo>
                <a:lnTo>
                  <a:pt x="0" y="1"/>
                </a:lnTo>
                <a:lnTo>
                  <a:pt x="0" y="1"/>
                </a:lnTo>
                <a:close/>
              </a:path>
            </a:pathLst>
          </a:custGeom>
          <a:solidFill>
            <a:srgbClr val="CEF2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731" name="Google Shape;731;p13"/>
          <p:cNvSpPr txBox="1">
            <a:spLocks noGrp="1"/>
          </p:cNvSpPr>
          <p:nvPr>
            <p:ph type="ctrTitle" idx="13"/>
          </p:nvPr>
        </p:nvSpPr>
        <p:spPr>
          <a:xfrm>
            <a:off x="6688650" y="149005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32" name="Google Shape;732;p13"/>
          <p:cNvSpPr txBox="1">
            <a:spLocks noGrp="1"/>
          </p:cNvSpPr>
          <p:nvPr>
            <p:ph type="subTitle" idx="14"/>
          </p:nvPr>
        </p:nvSpPr>
        <p:spPr>
          <a:xfrm>
            <a:off x="6688665" y="1791550"/>
            <a:ext cx="1821000" cy="79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33" name="Google Shape;733;p13"/>
          <p:cNvSpPr txBox="1">
            <a:spLocks noGrp="1"/>
          </p:cNvSpPr>
          <p:nvPr>
            <p:ph type="ctrTitle" idx="15"/>
          </p:nvPr>
        </p:nvSpPr>
        <p:spPr>
          <a:xfrm>
            <a:off x="1622668" y="326740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34" name="Google Shape;734;p13"/>
          <p:cNvSpPr txBox="1">
            <a:spLocks noGrp="1"/>
          </p:cNvSpPr>
          <p:nvPr>
            <p:ph type="subTitle" idx="16"/>
          </p:nvPr>
        </p:nvSpPr>
        <p:spPr>
          <a:xfrm>
            <a:off x="1622669" y="3572896"/>
            <a:ext cx="1821000" cy="81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35" name="Google Shape;735;p13"/>
          <p:cNvSpPr txBox="1">
            <a:spLocks noGrp="1"/>
          </p:cNvSpPr>
          <p:nvPr>
            <p:ph type="ctrTitle" idx="17"/>
          </p:nvPr>
        </p:nvSpPr>
        <p:spPr>
          <a:xfrm>
            <a:off x="1622668" y="149005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36" name="Google Shape;736;p13"/>
          <p:cNvSpPr txBox="1">
            <a:spLocks noGrp="1"/>
          </p:cNvSpPr>
          <p:nvPr>
            <p:ph type="subTitle" idx="18"/>
          </p:nvPr>
        </p:nvSpPr>
        <p:spPr>
          <a:xfrm>
            <a:off x="1622669" y="1791550"/>
            <a:ext cx="1821000" cy="79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37" name="Google Shape;737;p13"/>
          <p:cNvSpPr txBox="1">
            <a:spLocks noGrp="1"/>
          </p:cNvSpPr>
          <p:nvPr>
            <p:ph type="ctrTitle" idx="19"/>
          </p:nvPr>
        </p:nvSpPr>
        <p:spPr>
          <a:xfrm>
            <a:off x="4160243" y="149005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38" name="Google Shape;738;p13"/>
          <p:cNvSpPr txBox="1">
            <a:spLocks noGrp="1"/>
          </p:cNvSpPr>
          <p:nvPr>
            <p:ph type="subTitle" idx="20"/>
          </p:nvPr>
        </p:nvSpPr>
        <p:spPr>
          <a:xfrm>
            <a:off x="4160258" y="1791550"/>
            <a:ext cx="1821000" cy="79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39" name="Google Shape;739;p13"/>
          <p:cNvSpPr txBox="1">
            <a:spLocks noGrp="1"/>
          </p:cNvSpPr>
          <p:nvPr>
            <p:ph type="ctrTitle" idx="21"/>
          </p:nvPr>
        </p:nvSpPr>
        <p:spPr>
          <a:xfrm>
            <a:off x="720000" y="342524"/>
            <a:ext cx="77040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
        <p:nvSpPr>
          <p:cNvPr id="740" name="Google Shape;740;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CUSTOM_3">
    <p:spTree>
      <p:nvGrpSpPr>
        <p:cNvPr id="1" name="Shape 741"/>
        <p:cNvGrpSpPr/>
        <p:nvPr/>
      </p:nvGrpSpPr>
      <p:grpSpPr>
        <a:xfrm>
          <a:off x="0" y="0"/>
          <a:ext cx="0" cy="0"/>
          <a:chOff x="0" y="0"/>
          <a:chExt cx="0" cy="0"/>
        </a:xfrm>
      </p:grpSpPr>
      <p:pic>
        <p:nvPicPr>
          <p:cNvPr id="742" name="Google Shape;742;p14"/>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743" name="Google Shape;743;p14"/>
          <p:cNvGrpSpPr/>
          <p:nvPr/>
        </p:nvGrpSpPr>
        <p:grpSpPr>
          <a:xfrm rot="-987768">
            <a:off x="7751817" y="-266278"/>
            <a:ext cx="1344359" cy="1995308"/>
            <a:chOff x="272875" y="1527563"/>
            <a:chExt cx="255950" cy="455000"/>
          </a:xfrm>
        </p:grpSpPr>
        <p:sp>
          <p:nvSpPr>
            <p:cNvPr id="744" name="Google Shape;744;p14"/>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4"/>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4"/>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4"/>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4"/>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4"/>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4"/>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4"/>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4"/>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4"/>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4"/>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4"/>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4"/>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4"/>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4"/>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4"/>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4"/>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4"/>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4"/>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4"/>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4"/>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4"/>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4"/>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4"/>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4"/>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4"/>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4"/>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4"/>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4"/>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4"/>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4"/>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4"/>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4"/>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4"/>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4"/>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79" name="Google Shape;779;p14"/>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780" name="Google Shape;780;p14"/>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781" name="Google Shape;781;p14"/>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4"/>
          <p:cNvSpPr txBox="1">
            <a:spLocks noGrp="1"/>
          </p:cNvSpPr>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
        <p:nvSpPr>
          <p:cNvPr id="783" name="Google Shape;783;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CUSTOM_3_1">
    <p:spTree>
      <p:nvGrpSpPr>
        <p:cNvPr id="1" name="Shape 784"/>
        <p:cNvGrpSpPr/>
        <p:nvPr/>
      </p:nvGrpSpPr>
      <p:grpSpPr>
        <a:xfrm>
          <a:off x="0" y="0"/>
          <a:ext cx="0" cy="0"/>
          <a:chOff x="0" y="0"/>
          <a:chExt cx="0" cy="0"/>
        </a:xfrm>
      </p:grpSpPr>
      <p:pic>
        <p:nvPicPr>
          <p:cNvPr id="785" name="Google Shape;785;p15"/>
          <p:cNvPicPr preferRelativeResize="0"/>
          <p:nvPr/>
        </p:nvPicPr>
        <p:blipFill>
          <a:blip r:embed="rId2">
            <a:alphaModFix amt="66000"/>
          </a:blip>
          <a:stretch>
            <a:fillRect/>
          </a:stretch>
        </p:blipFill>
        <p:spPr>
          <a:xfrm rot="8456486" flipH="1">
            <a:off x="7252441" y="4177105"/>
            <a:ext cx="3297389" cy="2276638"/>
          </a:xfrm>
          <a:prstGeom prst="rect">
            <a:avLst/>
          </a:prstGeom>
          <a:noFill/>
          <a:ln>
            <a:noFill/>
          </a:ln>
        </p:spPr>
      </p:pic>
      <p:grpSp>
        <p:nvGrpSpPr>
          <p:cNvPr id="786" name="Google Shape;786;p15"/>
          <p:cNvGrpSpPr/>
          <p:nvPr/>
        </p:nvGrpSpPr>
        <p:grpSpPr>
          <a:xfrm rot="2700046">
            <a:off x="8023488" y="3760130"/>
            <a:ext cx="1344367" cy="1995327"/>
            <a:chOff x="272875" y="1527563"/>
            <a:chExt cx="255950" cy="455000"/>
          </a:xfrm>
        </p:grpSpPr>
        <p:sp>
          <p:nvSpPr>
            <p:cNvPr id="787" name="Google Shape;787;p15"/>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5"/>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5"/>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5"/>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5"/>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5"/>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5"/>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5"/>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5"/>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5"/>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5"/>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5"/>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5"/>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5"/>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5"/>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5"/>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5"/>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5"/>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5"/>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5"/>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5"/>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5"/>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5"/>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5"/>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5"/>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5"/>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5"/>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5"/>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5"/>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5"/>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5"/>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5"/>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5"/>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5"/>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5"/>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22" name="Google Shape;822;p15"/>
          <p:cNvPicPr preferRelativeResize="0"/>
          <p:nvPr/>
        </p:nvPicPr>
        <p:blipFill>
          <a:blip r:embed="rId3">
            <a:alphaModFix amt="74000"/>
          </a:blip>
          <a:stretch>
            <a:fillRect/>
          </a:stretch>
        </p:blipFill>
        <p:spPr>
          <a:xfrm rot="-5809801" flipH="1">
            <a:off x="7609918" y="-1097658"/>
            <a:ext cx="2894870" cy="2593321"/>
          </a:xfrm>
          <a:prstGeom prst="rect">
            <a:avLst/>
          </a:prstGeom>
          <a:noFill/>
          <a:ln>
            <a:noFill/>
          </a:ln>
        </p:spPr>
      </p:pic>
      <p:pic>
        <p:nvPicPr>
          <p:cNvPr id="823" name="Google Shape;823;p15"/>
          <p:cNvPicPr preferRelativeResize="0"/>
          <p:nvPr/>
        </p:nvPicPr>
        <p:blipFill>
          <a:blip r:embed="rId4">
            <a:alphaModFix amt="76000"/>
          </a:blip>
          <a:stretch>
            <a:fillRect/>
          </a:stretch>
        </p:blipFill>
        <p:spPr>
          <a:xfrm rot="9663874">
            <a:off x="-3354179" y="-1777728"/>
            <a:ext cx="7605805" cy="2832382"/>
          </a:xfrm>
          <a:prstGeom prst="rect">
            <a:avLst/>
          </a:prstGeom>
          <a:noFill/>
          <a:ln>
            <a:noFill/>
          </a:ln>
        </p:spPr>
      </p:pic>
      <p:grpSp>
        <p:nvGrpSpPr>
          <p:cNvPr id="824" name="Google Shape;824;p15"/>
          <p:cNvGrpSpPr/>
          <p:nvPr/>
        </p:nvGrpSpPr>
        <p:grpSpPr>
          <a:xfrm rot="-7181356">
            <a:off x="474922" y="-1462434"/>
            <a:ext cx="1344356" cy="2469645"/>
            <a:chOff x="272875" y="1419395"/>
            <a:chExt cx="255950" cy="563168"/>
          </a:xfrm>
        </p:grpSpPr>
        <p:sp>
          <p:nvSpPr>
            <p:cNvPr id="825" name="Google Shape;825;p15"/>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5"/>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5"/>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5"/>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5"/>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5"/>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5"/>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5"/>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5"/>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5"/>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5"/>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5"/>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5"/>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5"/>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5"/>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5"/>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5"/>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5"/>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5"/>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5"/>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5"/>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5"/>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5"/>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5"/>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5"/>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5"/>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5"/>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5"/>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5"/>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5"/>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5"/>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5"/>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5"/>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5"/>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5"/>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0" name="Google Shape;860;p15"/>
          <p:cNvSpPr/>
          <p:nvPr/>
        </p:nvSpPr>
        <p:spPr>
          <a:xfrm rot="3011561">
            <a:off x="8384437" y="-796490"/>
            <a:ext cx="1345837" cy="1286867"/>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5"/>
          <p:cNvSpPr txBox="1">
            <a:spLocks noGrp="1"/>
          </p:cNvSpPr>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
        <p:nvSpPr>
          <p:cNvPr id="862" name="Google Shape;862;p1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3">
  <p:cSld name="CUSTOM_3_1_1">
    <p:spTree>
      <p:nvGrpSpPr>
        <p:cNvPr id="1" name="Shape 863"/>
        <p:cNvGrpSpPr/>
        <p:nvPr/>
      </p:nvGrpSpPr>
      <p:grpSpPr>
        <a:xfrm>
          <a:off x="0" y="0"/>
          <a:ext cx="0" cy="0"/>
          <a:chOff x="0" y="0"/>
          <a:chExt cx="0" cy="0"/>
        </a:xfrm>
      </p:grpSpPr>
      <p:pic>
        <p:nvPicPr>
          <p:cNvPr id="864" name="Google Shape;864;p16"/>
          <p:cNvPicPr preferRelativeResize="0"/>
          <p:nvPr/>
        </p:nvPicPr>
        <p:blipFill>
          <a:blip r:embed="rId2">
            <a:alphaModFix amt="66000"/>
          </a:blip>
          <a:stretch>
            <a:fillRect/>
          </a:stretch>
        </p:blipFill>
        <p:spPr>
          <a:xfrm rot="-2343514" flipH="1">
            <a:off x="-1166545" y="-1270720"/>
            <a:ext cx="3297389" cy="2276638"/>
          </a:xfrm>
          <a:prstGeom prst="rect">
            <a:avLst/>
          </a:prstGeom>
          <a:noFill/>
          <a:ln>
            <a:noFill/>
          </a:ln>
        </p:spPr>
      </p:pic>
      <p:grpSp>
        <p:nvGrpSpPr>
          <p:cNvPr id="865" name="Google Shape;865;p16"/>
          <p:cNvGrpSpPr/>
          <p:nvPr/>
        </p:nvGrpSpPr>
        <p:grpSpPr>
          <a:xfrm rot="-8099954">
            <a:off x="15431" y="-572435"/>
            <a:ext cx="1344367" cy="1995327"/>
            <a:chOff x="272875" y="1527563"/>
            <a:chExt cx="255950" cy="455000"/>
          </a:xfrm>
        </p:grpSpPr>
        <p:sp>
          <p:nvSpPr>
            <p:cNvPr id="866" name="Google Shape;866;p16"/>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6"/>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6"/>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6"/>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6"/>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6"/>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6"/>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6"/>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6"/>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6"/>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6"/>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6"/>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6"/>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6"/>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6"/>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6"/>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6"/>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6"/>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6"/>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6"/>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6"/>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6"/>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6"/>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6"/>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6"/>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6"/>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6"/>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6"/>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6"/>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6"/>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6"/>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6"/>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6"/>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6"/>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6"/>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01" name="Google Shape;901;p16"/>
          <p:cNvPicPr preferRelativeResize="0"/>
          <p:nvPr/>
        </p:nvPicPr>
        <p:blipFill>
          <a:blip r:embed="rId3">
            <a:alphaModFix amt="74000"/>
          </a:blip>
          <a:stretch>
            <a:fillRect/>
          </a:stretch>
        </p:blipFill>
        <p:spPr>
          <a:xfrm rot="-5809801" flipH="1">
            <a:off x="7609918" y="-1097658"/>
            <a:ext cx="2894870" cy="2593321"/>
          </a:xfrm>
          <a:prstGeom prst="rect">
            <a:avLst/>
          </a:prstGeom>
          <a:noFill/>
          <a:ln>
            <a:noFill/>
          </a:ln>
        </p:spPr>
      </p:pic>
      <p:pic>
        <p:nvPicPr>
          <p:cNvPr id="902" name="Google Shape;902;p16"/>
          <p:cNvPicPr preferRelativeResize="0"/>
          <p:nvPr/>
        </p:nvPicPr>
        <p:blipFill>
          <a:blip r:embed="rId4">
            <a:alphaModFix amt="76000"/>
          </a:blip>
          <a:stretch>
            <a:fillRect/>
          </a:stretch>
        </p:blipFill>
        <p:spPr>
          <a:xfrm rot="10754694">
            <a:off x="2497948" y="4487275"/>
            <a:ext cx="7605809" cy="2832381"/>
          </a:xfrm>
          <a:prstGeom prst="rect">
            <a:avLst/>
          </a:prstGeom>
          <a:noFill/>
          <a:ln>
            <a:noFill/>
          </a:ln>
        </p:spPr>
      </p:pic>
      <p:grpSp>
        <p:nvGrpSpPr>
          <p:cNvPr id="903" name="Google Shape;903;p16"/>
          <p:cNvGrpSpPr/>
          <p:nvPr/>
        </p:nvGrpSpPr>
        <p:grpSpPr>
          <a:xfrm flipH="1">
            <a:off x="-624375" y="3487614"/>
            <a:ext cx="1344377" cy="2469659"/>
            <a:chOff x="272875" y="1419395"/>
            <a:chExt cx="255950" cy="563168"/>
          </a:xfrm>
        </p:grpSpPr>
        <p:sp>
          <p:nvSpPr>
            <p:cNvPr id="904" name="Google Shape;904;p16"/>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6"/>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6"/>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6"/>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6"/>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6"/>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6"/>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6"/>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6"/>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6"/>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6"/>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6"/>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6"/>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6"/>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6"/>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6"/>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6"/>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6"/>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6"/>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6"/>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6"/>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6"/>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6"/>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6"/>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6"/>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6"/>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6"/>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6"/>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6"/>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6"/>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6"/>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6"/>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6"/>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6"/>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6"/>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9" name="Google Shape;939;p16"/>
          <p:cNvSpPr txBox="1">
            <a:spLocks noGrp="1"/>
          </p:cNvSpPr>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
        <p:nvSpPr>
          <p:cNvPr id="940" name="Google Shape;940;p16"/>
          <p:cNvSpPr/>
          <p:nvPr/>
        </p:nvSpPr>
        <p:spPr>
          <a:xfrm rot="231922" flipH="1">
            <a:off x="7469257" y="-6453732"/>
            <a:ext cx="4623938" cy="7256951"/>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4">
  <p:cSld name="CUSTOM_3_1_1_1">
    <p:spTree>
      <p:nvGrpSpPr>
        <p:cNvPr id="1" name="Shape 942"/>
        <p:cNvGrpSpPr/>
        <p:nvPr/>
      </p:nvGrpSpPr>
      <p:grpSpPr>
        <a:xfrm>
          <a:off x="0" y="0"/>
          <a:ext cx="0" cy="0"/>
          <a:chOff x="0" y="0"/>
          <a:chExt cx="0" cy="0"/>
        </a:xfrm>
      </p:grpSpPr>
      <p:pic>
        <p:nvPicPr>
          <p:cNvPr id="943" name="Google Shape;943;p17"/>
          <p:cNvPicPr preferRelativeResize="0"/>
          <p:nvPr/>
        </p:nvPicPr>
        <p:blipFill>
          <a:blip r:embed="rId2">
            <a:alphaModFix amt="66000"/>
          </a:blip>
          <a:stretch>
            <a:fillRect/>
          </a:stretch>
        </p:blipFill>
        <p:spPr>
          <a:xfrm rot="-2343514" flipH="1">
            <a:off x="-1166545" y="-1270720"/>
            <a:ext cx="3297389" cy="2276638"/>
          </a:xfrm>
          <a:prstGeom prst="rect">
            <a:avLst/>
          </a:prstGeom>
          <a:noFill/>
          <a:ln>
            <a:noFill/>
          </a:ln>
        </p:spPr>
      </p:pic>
      <p:grpSp>
        <p:nvGrpSpPr>
          <p:cNvPr id="944" name="Google Shape;944;p17"/>
          <p:cNvGrpSpPr/>
          <p:nvPr/>
        </p:nvGrpSpPr>
        <p:grpSpPr>
          <a:xfrm rot="-8099954">
            <a:off x="15431" y="-572435"/>
            <a:ext cx="1344367" cy="1995327"/>
            <a:chOff x="272875" y="1527563"/>
            <a:chExt cx="255950" cy="455000"/>
          </a:xfrm>
        </p:grpSpPr>
        <p:sp>
          <p:nvSpPr>
            <p:cNvPr id="945" name="Google Shape;945;p17"/>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7"/>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7"/>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7"/>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7"/>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7"/>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7"/>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7"/>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7"/>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7"/>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7"/>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7"/>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7"/>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7"/>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7"/>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7"/>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7"/>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7"/>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7"/>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7"/>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7"/>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7"/>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7"/>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7"/>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7"/>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7"/>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7"/>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7"/>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7"/>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7"/>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7"/>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7"/>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7"/>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7"/>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7"/>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80" name="Google Shape;980;p17"/>
          <p:cNvPicPr preferRelativeResize="0"/>
          <p:nvPr/>
        </p:nvPicPr>
        <p:blipFill>
          <a:blip r:embed="rId3">
            <a:alphaModFix amt="74000"/>
          </a:blip>
          <a:stretch>
            <a:fillRect/>
          </a:stretch>
        </p:blipFill>
        <p:spPr>
          <a:xfrm rot="-5809801" flipH="1">
            <a:off x="7609918" y="-1097658"/>
            <a:ext cx="2894870" cy="2593321"/>
          </a:xfrm>
          <a:prstGeom prst="rect">
            <a:avLst/>
          </a:prstGeom>
          <a:noFill/>
          <a:ln>
            <a:noFill/>
          </a:ln>
        </p:spPr>
      </p:pic>
      <p:sp>
        <p:nvSpPr>
          <p:cNvPr id="981" name="Google Shape;981;p17"/>
          <p:cNvSpPr txBox="1">
            <a:spLocks noGrp="1"/>
          </p:cNvSpPr>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
        <p:nvSpPr>
          <p:cNvPr id="982" name="Google Shape;982;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983"/>
        <p:cNvGrpSpPr/>
        <p:nvPr/>
      </p:nvGrpSpPr>
      <p:grpSpPr>
        <a:xfrm>
          <a:off x="0" y="0"/>
          <a:ext cx="0" cy="0"/>
          <a:chOff x="0" y="0"/>
          <a:chExt cx="0" cy="0"/>
        </a:xfrm>
      </p:grpSpPr>
      <p:grpSp>
        <p:nvGrpSpPr>
          <p:cNvPr id="984" name="Google Shape;984;p18"/>
          <p:cNvGrpSpPr/>
          <p:nvPr/>
        </p:nvGrpSpPr>
        <p:grpSpPr>
          <a:xfrm>
            <a:off x="-1680776" y="-4224695"/>
            <a:ext cx="16179801" cy="13950337"/>
            <a:chOff x="-1680776" y="-4224695"/>
            <a:chExt cx="16179801" cy="13950337"/>
          </a:xfrm>
        </p:grpSpPr>
        <p:pic>
          <p:nvPicPr>
            <p:cNvPr id="985" name="Google Shape;985;p18"/>
            <p:cNvPicPr preferRelativeResize="0"/>
            <p:nvPr/>
          </p:nvPicPr>
          <p:blipFill>
            <a:blip r:embed="rId2">
              <a:alphaModFix/>
            </a:blip>
            <a:stretch>
              <a:fillRect/>
            </a:stretch>
          </p:blipFill>
          <p:spPr>
            <a:xfrm rot="-3224823">
              <a:off x="-140037" y="3490385"/>
              <a:ext cx="5882028" cy="4855725"/>
            </a:xfrm>
            <a:prstGeom prst="rect">
              <a:avLst/>
            </a:prstGeom>
            <a:noFill/>
            <a:ln>
              <a:noFill/>
            </a:ln>
          </p:spPr>
        </p:pic>
        <p:pic>
          <p:nvPicPr>
            <p:cNvPr id="986" name="Google Shape;986;p18"/>
            <p:cNvPicPr preferRelativeResize="0"/>
            <p:nvPr/>
          </p:nvPicPr>
          <p:blipFill>
            <a:blip r:embed="rId3">
              <a:alphaModFix amt="56000"/>
            </a:blip>
            <a:stretch>
              <a:fillRect/>
            </a:stretch>
          </p:blipFill>
          <p:spPr>
            <a:xfrm rot="10800000" flipH="1">
              <a:off x="7048980" y="-1210521"/>
              <a:ext cx="6114874" cy="5143500"/>
            </a:xfrm>
            <a:prstGeom prst="rect">
              <a:avLst/>
            </a:prstGeom>
            <a:noFill/>
            <a:ln>
              <a:noFill/>
            </a:ln>
          </p:spPr>
        </p:pic>
        <p:pic>
          <p:nvPicPr>
            <p:cNvPr id="987" name="Google Shape;987;p18"/>
            <p:cNvPicPr preferRelativeResize="0"/>
            <p:nvPr/>
          </p:nvPicPr>
          <p:blipFill>
            <a:blip r:embed="rId4">
              <a:alphaModFix amt="52000"/>
            </a:blip>
            <a:stretch>
              <a:fillRect/>
            </a:stretch>
          </p:blipFill>
          <p:spPr>
            <a:xfrm rot="5400000">
              <a:off x="5834261" y="-3262046"/>
              <a:ext cx="4474637" cy="5143502"/>
            </a:xfrm>
            <a:prstGeom prst="rect">
              <a:avLst/>
            </a:prstGeom>
            <a:noFill/>
            <a:ln>
              <a:noFill/>
            </a:ln>
          </p:spPr>
        </p:pic>
        <p:pic>
          <p:nvPicPr>
            <p:cNvPr id="988" name="Google Shape;988;p18"/>
            <p:cNvPicPr preferRelativeResize="0"/>
            <p:nvPr/>
          </p:nvPicPr>
          <p:blipFill>
            <a:blip r:embed="rId5">
              <a:alphaModFix amt="47000"/>
            </a:blip>
            <a:stretch>
              <a:fillRect/>
            </a:stretch>
          </p:blipFill>
          <p:spPr>
            <a:xfrm rot="-1342742">
              <a:off x="-977911" y="-3287812"/>
              <a:ext cx="5882021" cy="4855724"/>
            </a:xfrm>
            <a:prstGeom prst="rect">
              <a:avLst/>
            </a:prstGeom>
            <a:noFill/>
            <a:ln>
              <a:noFill/>
            </a:ln>
          </p:spPr>
        </p:pic>
        <p:pic>
          <p:nvPicPr>
            <p:cNvPr id="989" name="Google Shape;989;p18"/>
            <p:cNvPicPr preferRelativeResize="0"/>
            <p:nvPr/>
          </p:nvPicPr>
          <p:blipFill>
            <a:blip r:embed="rId6">
              <a:alphaModFix amt="58000"/>
            </a:blip>
            <a:stretch>
              <a:fillRect/>
            </a:stretch>
          </p:blipFill>
          <p:spPr>
            <a:xfrm rot="10599510">
              <a:off x="-546556" y="1325195"/>
              <a:ext cx="1787179" cy="4287368"/>
            </a:xfrm>
            <a:prstGeom prst="rect">
              <a:avLst/>
            </a:prstGeom>
            <a:noFill/>
            <a:ln>
              <a:noFill/>
            </a:ln>
          </p:spPr>
        </p:pic>
        <p:pic>
          <p:nvPicPr>
            <p:cNvPr id="990" name="Google Shape;990;p18"/>
            <p:cNvPicPr preferRelativeResize="0"/>
            <p:nvPr/>
          </p:nvPicPr>
          <p:blipFill>
            <a:blip r:embed="rId7">
              <a:alphaModFix amt="45000"/>
            </a:blip>
            <a:stretch>
              <a:fillRect/>
            </a:stretch>
          </p:blipFill>
          <p:spPr>
            <a:xfrm rot="380280">
              <a:off x="6197600" y="3797979"/>
              <a:ext cx="8158655" cy="3038274"/>
            </a:xfrm>
            <a:prstGeom prst="rect">
              <a:avLst/>
            </a:prstGeom>
            <a:noFill/>
            <a:ln>
              <a:noFill/>
            </a:ln>
          </p:spPr>
        </p:pic>
      </p:grpSp>
      <p:sp>
        <p:nvSpPr>
          <p:cNvPr id="991" name="Google Shape;991;p18"/>
          <p:cNvSpPr txBox="1">
            <a:spLocks noGrp="1"/>
          </p:cNvSpPr>
          <p:nvPr>
            <p:ph type="title"/>
          </p:nvPr>
        </p:nvSpPr>
        <p:spPr>
          <a:xfrm>
            <a:off x="2290050" y="3076083"/>
            <a:ext cx="45639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92" name="Google Shape;992;p18"/>
          <p:cNvSpPr txBox="1">
            <a:spLocks noGrp="1"/>
          </p:cNvSpPr>
          <p:nvPr>
            <p:ph type="subTitle" idx="1"/>
          </p:nvPr>
        </p:nvSpPr>
        <p:spPr>
          <a:xfrm>
            <a:off x="1605150" y="1547033"/>
            <a:ext cx="5933700" cy="180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993" name="Google Shape;993;p18"/>
          <p:cNvGrpSpPr/>
          <p:nvPr/>
        </p:nvGrpSpPr>
        <p:grpSpPr>
          <a:xfrm rot="5400065">
            <a:off x="8667137" y="-1129839"/>
            <a:ext cx="1344377" cy="1995312"/>
            <a:chOff x="272875" y="1527563"/>
            <a:chExt cx="255950" cy="455000"/>
          </a:xfrm>
        </p:grpSpPr>
        <p:sp>
          <p:nvSpPr>
            <p:cNvPr id="994" name="Google Shape;994;p18"/>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8"/>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8"/>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8"/>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8"/>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8"/>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8"/>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8"/>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8"/>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8"/>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8"/>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8"/>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8"/>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8"/>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8"/>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8"/>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8"/>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8"/>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8"/>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8"/>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8"/>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8"/>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8"/>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8"/>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8"/>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8"/>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8"/>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8"/>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8"/>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8"/>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8"/>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8"/>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8"/>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8"/>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8"/>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9" name="Google Shape;1029;p18"/>
          <p:cNvSpPr/>
          <p:nvPr/>
        </p:nvSpPr>
        <p:spPr>
          <a:xfrm rot="-7373435">
            <a:off x="-1518218" y="3027895"/>
            <a:ext cx="2265005" cy="216576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spTree>
      <p:nvGrpSpPr>
        <p:cNvPr id="1" name="Shape 1031"/>
        <p:cNvGrpSpPr/>
        <p:nvPr/>
      </p:nvGrpSpPr>
      <p:grpSpPr>
        <a:xfrm>
          <a:off x="0" y="0"/>
          <a:ext cx="0" cy="0"/>
          <a:chOff x="0" y="0"/>
          <a:chExt cx="0" cy="0"/>
        </a:xfrm>
      </p:grpSpPr>
      <p:pic>
        <p:nvPicPr>
          <p:cNvPr id="1032" name="Google Shape;1032;p19"/>
          <p:cNvPicPr preferRelativeResize="0"/>
          <p:nvPr/>
        </p:nvPicPr>
        <p:blipFill>
          <a:blip r:embed="rId2">
            <a:alphaModFix amt="66000"/>
          </a:blip>
          <a:stretch>
            <a:fillRect/>
          </a:stretch>
        </p:blipFill>
        <p:spPr>
          <a:xfrm rot="-2343514" flipH="1">
            <a:off x="-1156226" y="-1467160"/>
            <a:ext cx="3297389" cy="2276638"/>
          </a:xfrm>
          <a:prstGeom prst="rect">
            <a:avLst/>
          </a:prstGeom>
          <a:noFill/>
          <a:ln>
            <a:noFill/>
          </a:ln>
        </p:spPr>
      </p:pic>
      <p:pic>
        <p:nvPicPr>
          <p:cNvPr id="1033" name="Google Shape;1033;p19"/>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grpSp>
        <p:nvGrpSpPr>
          <p:cNvPr id="1034" name="Google Shape;1034;p19"/>
          <p:cNvGrpSpPr/>
          <p:nvPr/>
        </p:nvGrpSpPr>
        <p:grpSpPr>
          <a:xfrm rot="-8099954">
            <a:off x="25750" y="-768875"/>
            <a:ext cx="1344367" cy="1995327"/>
            <a:chOff x="272875" y="1527563"/>
            <a:chExt cx="255950" cy="455000"/>
          </a:xfrm>
        </p:grpSpPr>
        <p:sp>
          <p:nvSpPr>
            <p:cNvPr id="1035" name="Google Shape;1035;p19"/>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9"/>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9"/>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9"/>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9"/>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9"/>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9"/>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9"/>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9"/>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9"/>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9"/>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9"/>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9"/>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9"/>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9"/>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9"/>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9"/>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9"/>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9"/>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9"/>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9"/>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9"/>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9"/>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9"/>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9"/>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9"/>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9"/>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9"/>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9"/>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9"/>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9"/>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9"/>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9"/>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9"/>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9"/>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70" name="Google Shape;1070;p19"/>
          <p:cNvPicPr preferRelativeResize="0"/>
          <p:nvPr/>
        </p:nvPicPr>
        <p:blipFill>
          <a:blip r:embed="rId3">
            <a:alphaModFix amt="74000"/>
          </a:blip>
          <a:stretch>
            <a:fillRect/>
          </a:stretch>
        </p:blipFill>
        <p:spPr>
          <a:xfrm rot="-6814727" flipH="1">
            <a:off x="7454267" y="-1182806"/>
            <a:ext cx="2894871" cy="2593322"/>
          </a:xfrm>
          <a:prstGeom prst="rect">
            <a:avLst/>
          </a:prstGeom>
          <a:noFill/>
          <a:ln>
            <a:noFill/>
          </a:ln>
        </p:spPr>
      </p:pic>
      <p:pic>
        <p:nvPicPr>
          <p:cNvPr id="1071" name="Google Shape;1071;p19"/>
          <p:cNvPicPr preferRelativeResize="0"/>
          <p:nvPr/>
        </p:nvPicPr>
        <p:blipFill>
          <a:blip r:embed="rId4">
            <a:alphaModFix amt="76000"/>
          </a:blip>
          <a:stretch>
            <a:fillRect/>
          </a:stretch>
        </p:blipFill>
        <p:spPr>
          <a:xfrm rot="-1136126">
            <a:off x="4365128" y="4231553"/>
            <a:ext cx="7605805" cy="2832382"/>
          </a:xfrm>
          <a:prstGeom prst="rect">
            <a:avLst/>
          </a:prstGeom>
          <a:noFill/>
          <a:ln>
            <a:noFill/>
          </a:ln>
        </p:spPr>
      </p:pic>
      <p:grpSp>
        <p:nvGrpSpPr>
          <p:cNvPr id="1072" name="Google Shape;1072;p19"/>
          <p:cNvGrpSpPr/>
          <p:nvPr/>
        </p:nvGrpSpPr>
        <p:grpSpPr>
          <a:xfrm rot="3618644">
            <a:off x="7686877" y="3841497"/>
            <a:ext cx="1344356" cy="2469645"/>
            <a:chOff x="272875" y="1419395"/>
            <a:chExt cx="255950" cy="563168"/>
          </a:xfrm>
        </p:grpSpPr>
        <p:sp>
          <p:nvSpPr>
            <p:cNvPr id="1073" name="Google Shape;1073;p19"/>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9"/>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9"/>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9"/>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9"/>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9"/>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9"/>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9"/>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9"/>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9"/>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9"/>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9"/>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9"/>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9"/>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9"/>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9"/>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9"/>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9"/>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9"/>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9"/>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9"/>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9"/>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9"/>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9"/>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9"/>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9"/>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9"/>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9"/>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9"/>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9"/>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9"/>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9"/>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9"/>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9"/>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9"/>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8" name="Google Shape;1108;p19"/>
          <p:cNvSpPr txBox="1">
            <a:spLocks noGrp="1"/>
          </p:cNvSpPr>
          <p:nvPr>
            <p:ph type="title"/>
          </p:nvPr>
        </p:nvSpPr>
        <p:spPr>
          <a:xfrm>
            <a:off x="720000" y="2586216"/>
            <a:ext cx="2336400" cy="89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09" name="Google Shape;1109;p19"/>
          <p:cNvSpPr txBox="1">
            <a:spLocks noGrp="1"/>
          </p:cNvSpPr>
          <p:nvPr>
            <p:ph type="subTitle" idx="1"/>
          </p:nvPr>
        </p:nvSpPr>
        <p:spPr>
          <a:xfrm>
            <a:off x="720000" y="3321129"/>
            <a:ext cx="2336400" cy="89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10" name="Google Shape;1110;p19"/>
          <p:cNvSpPr txBox="1">
            <a:spLocks noGrp="1"/>
          </p:cNvSpPr>
          <p:nvPr>
            <p:ph type="title" idx="2"/>
          </p:nvPr>
        </p:nvSpPr>
        <p:spPr>
          <a:xfrm>
            <a:off x="3403800" y="2586216"/>
            <a:ext cx="2336400" cy="89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11" name="Google Shape;1111;p19"/>
          <p:cNvSpPr txBox="1">
            <a:spLocks noGrp="1"/>
          </p:cNvSpPr>
          <p:nvPr>
            <p:ph type="subTitle" idx="3"/>
          </p:nvPr>
        </p:nvSpPr>
        <p:spPr>
          <a:xfrm>
            <a:off x="3403800" y="3321129"/>
            <a:ext cx="2336400" cy="89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12" name="Google Shape;1112;p19"/>
          <p:cNvSpPr txBox="1">
            <a:spLocks noGrp="1"/>
          </p:cNvSpPr>
          <p:nvPr>
            <p:ph type="title" idx="4"/>
          </p:nvPr>
        </p:nvSpPr>
        <p:spPr>
          <a:xfrm>
            <a:off x="6100400" y="2586209"/>
            <a:ext cx="2336400" cy="89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13" name="Google Shape;1113;p19"/>
          <p:cNvSpPr txBox="1">
            <a:spLocks noGrp="1"/>
          </p:cNvSpPr>
          <p:nvPr>
            <p:ph type="subTitle" idx="5"/>
          </p:nvPr>
        </p:nvSpPr>
        <p:spPr>
          <a:xfrm>
            <a:off x="6100400" y="3321129"/>
            <a:ext cx="2336400" cy="89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14" name="Google Shape;1114;p19"/>
          <p:cNvSpPr txBox="1">
            <a:spLocks noGrp="1"/>
          </p:cNvSpPr>
          <p:nvPr>
            <p:ph type="ctrTitle" idx="6"/>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
        <p:nvSpPr>
          <p:cNvPr id="1115" name="Google Shape;1115;p1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1116"/>
        <p:cNvGrpSpPr/>
        <p:nvPr/>
      </p:nvGrpSpPr>
      <p:grpSpPr>
        <a:xfrm>
          <a:off x="0" y="0"/>
          <a:ext cx="0" cy="0"/>
          <a:chOff x="0" y="0"/>
          <a:chExt cx="0" cy="0"/>
        </a:xfrm>
      </p:grpSpPr>
      <p:sp>
        <p:nvSpPr>
          <p:cNvPr id="1117" name="Google Shape;1117;p20"/>
          <p:cNvSpPr txBox="1">
            <a:spLocks noGrp="1"/>
          </p:cNvSpPr>
          <p:nvPr>
            <p:ph type="title"/>
          </p:nvPr>
        </p:nvSpPr>
        <p:spPr>
          <a:xfrm>
            <a:off x="1224826" y="1435461"/>
            <a:ext cx="2127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18" name="Google Shape;1118;p20"/>
          <p:cNvSpPr txBox="1">
            <a:spLocks noGrp="1"/>
          </p:cNvSpPr>
          <p:nvPr>
            <p:ph type="subTitle" idx="1"/>
          </p:nvPr>
        </p:nvSpPr>
        <p:spPr>
          <a:xfrm>
            <a:off x="1224829" y="1914654"/>
            <a:ext cx="2127000" cy="91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19" name="Google Shape;1119;p20"/>
          <p:cNvSpPr txBox="1">
            <a:spLocks noGrp="1"/>
          </p:cNvSpPr>
          <p:nvPr>
            <p:ph type="title" idx="2"/>
          </p:nvPr>
        </p:nvSpPr>
        <p:spPr>
          <a:xfrm>
            <a:off x="5826912" y="1435461"/>
            <a:ext cx="21270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20" name="Google Shape;1120;p20"/>
          <p:cNvSpPr txBox="1">
            <a:spLocks noGrp="1"/>
          </p:cNvSpPr>
          <p:nvPr>
            <p:ph type="subTitle" idx="3"/>
          </p:nvPr>
        </p:nvSpPr>
        <p:spPr>
          <a:xfrm>
            <a:off x="5826914" y="1914654"/>
            <a:ext cx="2127000" cy="912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21" name="Google Shape;1121;p20"/>
          <p:cNvSpPr txBox="1">
            <a:spLocks noGrp="1"/>
          </p:cNvSpPr>
          <p:nvPr>
            <p:ph type="title" idx="4"/>
          </p:nvPr>
        </p:nvSpPr>
        <p:spPr>
          <a:xfrm>
            <a:off x="1224826" y="2945751"/>
            <a:ext cx="2127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22" name="Google Shape;1122;p20"/>
          <p:cNvSpPr txBox="1">
            <a:spLocks noGrp="1"/>
          </p:cNvSpPr>
          <p:nvPr>
            <p:ph type="subTitle" idx="5"/>
          </p:nvPr>
        </p:nvSpPr>
        <p:spPr>
          <a:xfrm>
            <a:off x="1224829" y="3473670"/>
            <a:ext cx="2127000" cy="84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23" name="Google Shape;1123;p20"/>
          <p:cNvSpPr txBox="1">
            <a:spLocks noGrp="1"/>
          </p:cNvSpPr>
          <p:nvPr>
            <p:ph type="title" idx="6"/>
          </p:nvPr>
        </p:nvSpPr>
        <p:spPr>
          <a:xfrm>
            <a:off x="5826864" y="2945751"/>
            <a:ext cx="21270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24" name="Google Shape;1124;p20"/>
          <p:cNvSpPr txBox="1">
            <a:spLocks noGrp="1"/>
          </p:cNvSpPr>
          <p:nvPr>
            <p:ph type="subTitle" idx="7"/>
          </p:nvPr>
        </p:nvSpPr>
        <p:spPr>
          <a:xfrm>
            <a:off x="5826914" y="3473670"/>
            <a:ext cx="2127000" cy="841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pic>
        <p:nvPicPr>
          <p:cNvPr id="1125" name="Google Shape;1125;p20"/>
          <p:cNvPicPr preferRelativeResize="0"/>
          <p:nvPr/>
        </p:nvPicPr>
        <p:blipFill>
          <a:blip r:embed="rId2">
            <a:alphaModFix amt="66000"/>
          </a:blip>
          <a:stretch>
            <a:fillRect/>
          </a:stretch>
        </p:blipFill>
        <p:spPr>
          <a:xfrm rot="-2343514" flipH="1">
            <a:off x="-1166545" y="-1270720"/>
            <a:ext cx="3297389" cy="2276638"/>
          </a:xfrm>
          <a:prstGeom prst="rect">
            <a:avLst/>
          </a:prstGeom>
          <a:noFill/>
          <a:ln>
            <a:noFill/>
          </a:ln>
        </p:spPr>
      </p:pic>
      <p:grpSp>
        <p:nvGrpSpPr>
          <p:cNvPr id="1126" name="Google Shape;1126;p20"/>
          <p:cNvGrpSpPr/>
          <p:nvPr/>
        </p:nvGrpSpPr>
        <p:grpSpPr>
          <a:xfrm rot="-8099954">
            <a:off x="15431" y="-572435"/>
            <a:ext cx="1344367" cy="1995327"/>
            <a:chOff x="272875" y="1527563"/>
            <a:chExt cx="255950" cy="455000"/>
          </a:xfrm>
        </p:grpSpPr>
        <p:sp>
          <p:nvSpPr>
            <p:cNvPr id="1127" name="Google Shape;1127;p20"/>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0"/>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0"/>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0"/>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0"/>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0"/>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0"/>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0"/>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0"/>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0"/>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0"/>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0"/>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0"/>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0"/>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0"/>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0"/>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0"/>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0"/>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0"/>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0"/>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0"/>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0"/>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0"/>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0"/>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0"/>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0"/>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0"/>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0"/>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0"/>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0"/>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0"/>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0"/>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0"/>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0"/>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0"/>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62" name="Google Shape;1162;p20"/>
          <p:cNvPicPr preferRelativeResize="0"/>
          <p:nvPr/>
        </p:nvPicPr>
        <p:blipFill>
          <a:blip r:embed="rId3">
            <a:alphaModFix amt="74000"/>
          </a:blip>
          <a:stretch>
            <a:fillRect/>
          </a:stretch>
        </p:blipFill>
        <p:spPr>
          <a:xfrm rot="-5809801" flipH="1">
            <a:off x="7609918" y="-1097658"/>
            <a:ext cx="2894870" cy="2593321"/>
          </a:xfrm>
          <a:prstGeom prst="rect">
            <a:avLst/>
          </a:prstGeom>
          <a:noFill/>
          <a:ln>
            <a:noFill/>
          </a:ln>
        </p:spPr>
      </p:pic>
      <p:pic>
        <p:nvPicPr>
          <p:cNvPr id="1163" name="Google Shape;1163;p20"/>
          <p:cNvPicPr preferRelativeResize="0"/>
          <p:nvPr/>
        </p:nvPicPr>
        <p:blipFill>
          <a:blip r:embed="rId4">
            <a:alphaModFix amt="76000"/>
          </a:blip>
          <a:stretch>
            <a:fillRect/>
          </a:stretch>
        </p:blipFill>
        <p:spPr>
          <a:xfrm rot="10754694">
            <a:off x="2497948" y="4487275"/>
            <a:ext cx="7605809" cy="2832381"/>
          </a:xfrm>
          <a:prstGeom prst="rect">
            <a:avLst/>
          </a:prstGeom>
          <a:noFill/>
          <a:ln>
            <a:noFill/>
          </a:ln>
        </p:spPr>
      </p:pic>
      <p:grpSp>
        <p:nvGrpSpPr>
          <p:cNvPr id="1164" name="Google Shape;1164;p20"/>
          <p:cNvGrpSpPr/>
          <p:nvPr/>
        </p:nvGrpSpPr>
        <p:grpSpPr>
          <a:xfrm flipH="1">
            <a:off x="-624375" y="3487614"/>
            <a:ext cx="1344377" cy="2469659"/>
            <a:chOff x="272875" y="1419395"/>
            <a:chExt cx="255950" cy="563168"/>
          </a:xfrm>
        </p:grpSpPr>
        <p:sp>
          <p:nvSpPr>
            <p:cNvPr id="1165" name="Google Shape;1165;p20"/>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0"/>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0"/>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0"/>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0"/>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0"/>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0"/>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0"/>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0"/>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0"/>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0"/>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0"/>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0"/>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0"/>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0"/>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0"/>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0"/>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0"/>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0"/>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0"/>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0"/>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0"/>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0"/>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0"/>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0"/>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0"/>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0"/>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0"/>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0"/>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0"/>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0"/>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0"/>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0"/>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0"/>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0"/>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0" name="Google Shape;1200;p20"/>
          <p:cNvSpPr txBox="1">
            <a:spLocks noGrp="1"/>
          </p:cNvSpPr>
          <p:nvPr>
            <p:ph type="ctrTitle" idx="8"/>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
        <p:nvSpPr>
          <p:cNvPr id="1201" name="Google Shape;1201;p20"/>
          <p:cNvSpPr/>
          <p:nvPr/>
        </p:nvSpPr>
        <p:spPr>
          <a:xfrm rot="3176794">
            <a:off x="7710596" y="4065984"/>
            <a:ext cx="2264986" cy="2165743"/>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1"/>
        <p:cNvGrpSpPr/>
        <p:nvPr/>
      </p:nvGrpSpPr>
      <p:grpSpPr>
        <a:xfrm>
          <a:off x="0" y="0"/>
          <a:ext cx="0" cy="0"/>
          <a:chOff x="0" y="0"/>
          <a:chExt cx="0" cy="0"/>
        </a:xfrm>
      </p:grpSpPr>
      <p:pic>
        <p:nvPicPr>
          <p:cNvPr id="92" name="Google Shape;92;p3"/>
          <p:cNvPicPr preferRelativeResize="0"/>
          <p:nvPr/>
        </p:nvPicPr>
        <p:blipFill>
          <a:blip r:embed="rId2">
            <a:alphaModFix amt="76000"/>
          </a:blip>
          <a:stretch>
            <a:fillRect/>
          </a:stretch>
        </p:blipFill>
        <p:spPr>
          <a:xfrm>
            <a:off x="345175" y="3258079"/>
            <a:ext cx="8158656" cy="3038275"/>
          </a:xfrm>
          <a:prstGeom prst="rect">
            <a:avLst/>
          </a:prstGeom>
          <a:noFill/>
          <a:ln>
            <a:noFill/>
          </a:ln>
        </p:spPr>
      </p:pic>
      <p:pic>
        <p:nvPicPr>
          <p:cNvPr id="93" name="Google Shape;93;p3"/>
          <p:cNvPicPr preferRelativeResize="0"/>
          <p:nvPr/>
        </p:nvPicPr>
        <p:blipFill>
          <a:blip r:embed="rId3">
            <a:alphaModFix amt="47000"/>
          </a:blip>
          <a:stretch>
            <a:fillRect/>
          </a:stretch>
        </p:blipFill>
        <p:spPr>
          <a:xfrm>
            <a:off x="1630988" y="143888"/>
            <a:ext cx="5882026" cy="4855727"/>
          </a:xfrm>
          <a:prstGeom prst="rect">
            <a:avLst/>
          </a:prstGeom>
          <a:noFill/>
          <a:ln>
            <a:noFill/>
          </a:ln>
        </p:spPr>
      </p:pic>
      <p:sp>
        <p:nvSpPr>
          <p:cNvPr id="94" name="Google Shape;94;p3"/>
          <p:cNvSpPr/>
          <p:nvPr/>
        </p:nvSpPr>
        <p:spPr>
          <a:xfrm>
            <a:off x="4379243" y="-2465274"/>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 name="Google Shape;95;p3"/>
          <p:cNvGrpSpPr/>
          <p:nvPr/>
        </p:nvGrpSpPr>
        <p:grpSpPr>
          <a:xfrm rot="-2700000">
            <a:off x="473130" y="2695837"/>
            <a:ext cx="1344349" cy="2469678"/>
            <a:chOff x="272875" y="1419395"/>
            <a:chExt cx="255950" cy="563168"/>
          </a:xfrm>
        </p:grpSpPr>
        <p:sp>
          <p:nvSpPr>
            <p:cNvPr id="96" name="Google Shape;96;p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 name="Google Shape;131;p3"/>
          <p:cNvGrpSpPr/>
          <p:nvPr/>
        </p:nvGrpSpPr>
        <p:grpSpPr>
          <a:xfrm rot="-2700000">
            <a:off x="8026513" y="-183341"/>
            <a:ext cx="1344349" cy="1995327"/>
            <a:chOff x="272875" y="1527563"/>
            <a:chExt cx="255950" cy="455000"/>
          </a:xfrm>
        </p:grpSpPr>
        <p:sp>
          <p:nvSpPr>
            <p:cNvPr id="132" name="Google Shape;132;p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3"/>
          <p:cNvSpPr txBox="1">
            <a:spLocks noGrp="1"/>
          </p:cNvSpPr>
          <p:nvPr>
            <p:ph type="subTitle" idx="1"/>
          </p:nvPr>
        </p:nvSpPr>
        <p:spPr>
          <a:xfrm>
            <a:off x="2646000" y="3114137"/>
            <a:ext cx="3852000" cy="862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68" name="Google Shape;168;p3"/>
          <p:cNvSpPr txBox="1">
            <a:spLocks noGrp="1"/>
          </p:cNvSpPr>
          <p:nvPr>
            <p:ph type="ctrTitle"/>
          </p:nvPr>
        </p:nvSpPr>
        <p:spPr>
          <a:xfrm>
            <a:off x="2646000" y="2594236"/>
            <a:ext cx="3852000" cy="79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solidFill>
                  <a:srgbClr val="1C4587"/>
                </a:solidFill>
              </a:defRPr>
            </a:lvl1pPr>
            <a:lvl2pPr lvl="1" algn="ctr" rtl="0">
              <a:spcBef>
                <a:spcPts val="0"/>
              </a:spcBef>
              <a:spcAft>
                <a:spcPts val="0"/>
              </a:spcAft>
              <a:buClr>
                <a:srgbClr val="3C78D8"/>
              </a:buClr>
              <a:buSzPts val="800"/>
              <a:buNone/>
              <a:defRPr sz="800">
                <a:solidFill>
                  <a:srgbClr val="3C78D8"/>
                </a:solidFill>
              </a:defRPr>
            </a:lvl2pPr>
            <a:lvl3pPr lvl="2" algn="ctr" rtl="0">
              <a:spcBef>
                <a:spcPts val="0"/>
              </a:spcBef>
              <a:spcAft>
                <a:spcPts val="0"/>
              </a:spcAft>
              <a:buClr>
                <a:srgbClr val="3C78D8"/>
              </a:buClr>
              <a:buSzPts val="800"/>
              <a:buNone/>
              <a:defRPr sz="800">
                <a:solidFill>
                  <a:srgbClr val="3C78D8"/>
                </a:solidFill>
              </a:defRPr>
            </a:lvl3pPr>
            <a:lvl4pPr lvl="3" algn="ctr" rtl="0">
              <a:spcBef>
                <a:spcPts val="0"/>
              </a:spcBef>
              <a:spcAft>
                <a:spcPts val="0"/>
              </a:spcAft>
              <a:buClr>
                <a:srgbClr val="3C78D8"/>
              </a:buClr>
              <a:buSzPts val="800"/>
              <a:buNone/>
              <a:defRPr sz="800">
                <a:solidFill>
                  <a:srgbClr val="3C78D8"/>
                </a:solidFill>
              </a:defRPr>
            </a:lvl4pPr>
            <a:lvl5pPr lvl="4" algn="ctr" rtl="0">
              <a:spcBef>
                <a:spcPts val="0"/>
              </a:spcBef>
              <a:spcAft>
                <a:spcPts val="0"/>
              </a:spcAft>
              <a:buClr>
                <a:srgbClr val="3C78D8"/>
              </a:buClr>
              <a:buSzPts val="800"/>
              <a:buNone/>
              <a:defRPr sz="800">
                <a:solidFill>
                  <a:srgbClr val="3C78D8"/>
                </a:solidFill>
              </a:defRPr>
            </a:lvl5pPr>
            <a:lvl6pPr lvl="5" algn="ctr" rtl="0">
              <a:spcBef>
                <a:spcPts val="0"/>
              </a:spcBef>
              <a:spcAft>
                <a:spcPts val="0"/>
              </a:spcAft>
              <a:buClr>
                <a:srgbClr val="3C78D8"/>
              </a:buClr>
              <a:buSzPts val="800"/>
              <a:buNone/>
              <a:defRPr sz="800">
                <a:solidFill>
                  <a:srgbClr val="3C78D8"/>
                </a:solidFill>
              </a:defRPr>
            </a:lvl6pPr>
            <a:lvl7pPr lvl="6" algn="ctr" rtl="0">
              <a:spcBef>
                <a:spcPts val="0"/>
              </a:spcBef>
              <a:spcAft>
                <a:spcPts val="0"/>
              </a:spcAft>
              <a:buClr>
                <a:srgbClr val="3C78D8"/>
              </a:buClr>
              <a:buSzPts val="800"/>
              <a:buNone/>
              <a:defRPr sz="800">
                <a:solidFill>
                  <a:srgbClr val="3C78D8"/>
                </a:solidFill>
              </a:defRPr>
            </a:lvl7pPr>
            <a:lvl8pPr lvl="7" algn="ctr" rtl="0">
              <a:spcBef>
                <a:spcPts val="0"/>
              </a:spcBef>
              <a:spcAft>
                <a:spcPts val="0"/>
              </a:spcAft>
              <a:buClr>
                <a:srgbClr val="3C78D8"/>
              </a:buClr>
              <a:buSzPts val="800"/>
              <a:buNone/>
              <a:defRPr sz="800">
                <a:solidFill>
                  <a:srgbClr val="3C78D8"/>
                </a:solidFill>
              </a:defRPr>
            </a:lvl8pPr>
            <a:lvl9pPr lvl="8" algn="ctr" rtl="0">
              <a:spcBef>
                <a:spcPts val="0"/>
              </a:spcBef>
              <a:spcAft>
                <a:spcPts val="0"/>
              </a:spcAft>
              <a:buClr>
                <a:srgbClr val="3C78D8"/>
              </a:buClr>
              <a:buSzPts val="800"/>
              <a:buNone/>
              <a:defRPr sz="800">
                <a:solidFill>
                  <a:srgbClr val="3C78D8"/>
                </a:solidFill>
              </a:defRPr>
            </a:lvl9pPr>
          </a:lstStyle>
          <a:p>
            <a:endParaRPr/>
          </a:p>
        </p:txBody>
      </p:sp>
      <p:sp>
        <p:nvSpPr>
          <p:cNvPr id="169" name="Google Shape;169;p3"/>
          <p:cNvSpPr txBox="1">
            <a:spLocks noGrp="1"/>
          </p:cNvSpPr>
          <p:nvPr>
            <p:ph type="title" idx="2" hasCustomPrompt="1"/>
          </p:nvPr>
        </p:nvSpPr>
        <p:spPr>
          <a:xfrm>
            <a:off x="2646000" y="894175"/>
            <a:ext cx="3852000" cy="2031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15000">
                <a:solidFill>
                  <a:srgbClr val="1C4587"/>
                </a:solidFill>
              </a:defRPr>
            </a:lvl1pPr>
            <a:lvl2pPr lvl="1"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9pPr>
          </a:lstStyle>
          <a:p>
            <a:r>
              <a:t>xx%</a:t>
            </a:r>
          </a:p>
        </p:txBody>
      </p:sp>
      <p:sp>
        <p:nvSpPr>
          <p:cNvPr id="170" name="Google Shape;170;p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1">
  <p:cSld name="BLANK_1_1_1_1_2">
    <p:spTree>
      <p:nvGrpSpPr>
        <p:cNvPr id="1" name="Shape 1203"/>
        <p:cNvGrpSpPr/>
        <p:nvPr/>
      </p:nvGrpSpPr>
      <p:grpSpPr>
        <a:xfrm>
          <a:off x="0" y="0"/>
          <a:ext cx="0" cy="0"/>
          <a:chOff x="0" y="0"/>
          <a:chExt cx="0" cy="0"/>
        </a:xfrm>
      </p:grpSpPr>
      <p:sp>
        <p:nvSpPr>
          <p:cNvPr id="1204" name="Google Shape;1204;p21"/>
          <p:cNvSpPr txBox="1">
            <a:spLocks noGrp="1"/>
          </p:cNvSpPr>
          <p:nvPr>
            <p:ph type="title"/>
          </p:nvPr>
        </p:nvSpPr>
        <p:spPr>
          <a:xfrm>
            <a:off x="1698617" y="1400049"/>
            <a:ext cx="28671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205" name="Google Shape;1205;p21"/>
          <p:cNvSpPr txBox="1">
            <a:spLocks noGrp="1"/>
          </p:cNvSpPr>
          <p:nvPr>
            <p:ph type="subTitle" idx="1"/>
          </p:nvPr>
        </p:nvSpPr>
        <p:spPr>
          <a:xfrm>
            <a:off x="1698617" y="2015470"/>
            <a:ext cx="2867100" cy="91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06" name="Google Shape;1206;p21"/>
          <p:cNvSpPr txBox="1">
            <a:spLocks noGrp="1"/>
          </p:cNvSpPr>
          <p:nvPr>
            <p:ph type="title" idx="2"/>
          </p:nvPr>
        </p:nvSpPr>
        <p:spPr>
          <a:xfrm flipH="1">
            <a:off x="4593236" y="1400049"/>
            <a:ext cx="28671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207" name="Google Shape;1207;p21"/>
          <p:cNvSpPr txBox="1">
            <a:spLocks noGrp="1"/>
          </p:cNvSpPr>
          <p:nvPr>
            <p:ph type="subTitle" idx="3"/>
          </p:nvPr>
        </p:nvSpPr>
        <p:spPr>
          <a:xfrm>
            <a:off x="4593236" y="2015470"/>
            <a:ext cx="2867100" cy="912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08" name="Google Shape;1208;p21"/>
          <p:cNvSpPr txBox="1">
            <a:spLocks noGrp="1"/>
          </p:cNvSpPr>
          <p:nvPr>
            <p:ph type="title" idx="4"/>
          </p:nvPr>
        </p:nvSpPr>
        <p:spPr>
          <a:xfrm>
            <a:off x="1698617" y="3004407"/>
            <a:ext cx="28671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209" name="Google Shape;1209;p21"/>
          <p:cNvSpPr txBox="1">
            <a:spLocks noGrp="1"/>
          </p:cNvSpPr>
          <p:nvPr>
            <p:ph type="subTitle" idx="5"/>
          </p:nvPr>
        </p:nvSpPr>
        <p:spPr>
          <a:xfrm>
            <a:off x="1698617" y="3619626"/>
            <a:ext cx="2867100" cy="91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10" name="Google Shape;1210;p21"/>
          <p:cNvSpPr txBox="1">
            <a:spLocks noGrp="1"/>
          </p:cNvSpPr>
          <p:nvPr>
            <p:ph type="title" idx="6"/>
          </p:nvPr>
        </p:nvSpPr>
        <p:spPr>
          <a:xfrm flipH="1">
            <a:off x="4593236" y="3004407"/>
            <a:ext cx="28671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211" name="Google Shape;1211;p21"/>
          <p:cNvSpPr txBox="1">
            <a:spLocks noGrp="1"/>
          </p:cNvSpPr>
          <p:nvPr>
            <p:ph type="subTitle" idx="7"/>
          </p:nvPr>
        </p:nvSpPr>
        <p:spPr>
          <a:xfrm>
            <a:off x="4593236" y="3619626"/>
            <a:ext cx="2867100" cy="912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pic>
        <p:nvPicPr>
          <p:cNvPr id="1212" name="Google Shape;1212;p21"/>
          <p:cNvPicPr preferRelativeResize="0"/>
          <p:nvPr/>
        </p:nvPicPr>
        <p:blipFill>
          <a:blip r:embed="rId2">
            <a:alphaModFix amt="47000"/>
          </a:blip>
          <a:stretch>
            <a:fillRect/>
          </a:stretch>
        </p:blipFill>
        <p:spPr>
          <a:xfrm rot="1331770">
            <a:off x="-1977764" y="3821949"/>
            <a:ext cx="2989902" cy="2468226"/>
          </a:xfrm>
          <a:prstGeom prst="rect">
            <a:avLst/>
          </a:prstGeom>
          <a:noFill/>
          <a:ln>
            <a:noFill/>
          </a:ln>
        </p:spPr>
      </p:pic>
      <p:grpSp>
        <p:nvGrpSpPr>
          <p:cNvPr id="1213" name="Google Shape;1213;p21"/>
          <p:cNvGrpSpPr/>
          <p:nvPr/>
        </p:nvGrpSpPr>
        <p:grpSpPr>
          <a:xfrm rot="-987768">
            <a:off x="-733895" y="3875634"/>
            <a:ext cx="1344359" cy="1995308"/>
            <a:chOff x="272875" y="1527563"/>
            <a:chExt cx="255950" cy="455000"/>
          </a:xfrm>
        </p:grpSpPr>
        <p:sp>
          <p:nvSpPr>
            <p:cNvPr id="1214" name="Google Shape;1214;p2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1"/>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1"/>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1"/>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1"/>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1"/>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1"/>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49" name="Google Shape;1249;p21"/>
          <p:cNvPicPr preferRelativeResize="0"/>
          <p:nvPr/>
        </p:nvPicPr>
        <p:blipFill>
          <a:blip r:embed="rId3">
            <a:alphaModFix amt="74000"/>
          </a:blip>
          <a:stretch>
            <a:fillRect/>
          </a:stretch>
        </p:blipFill>
        <p:spPr>
          <a:xfrm flipH="1">
            <a:off x="7809444" y="4139664"/>
            <a:ext cx="2894870" cy="2593321"/>
          </a:xfrm>
          <a:prstGeom prst="rect">
            <a:avLst/>
          </a:prstGeom>
          <a:noFill/>
          <a:ln>
            <a:noFill/>
          </a:ln>
        </p:spPr>
      </p:pic>
      <p:pic>
        <p:nvPicPr>
          <p:cNvPr id="1250" name="Google Shape;1250;p21"/>
          <p:cNvPicPr preferRelativeResize="0"/>
          <p:nvPr/>
        </p:nvPicPr>
        <p:blipFill>
          <a:blip r:embed="rId4">
            <a:alphaModFix amt="62000"/>
          </a:blip>
          <a:stretch>
            <a:fillRect/>
          </a:stretch>
        </p:blipFill>
        <p:spPr>
          <a:xfrm rot="9368145" flipH="1">
            <a:off x="-1509155" y="-1246007"/>
            <a:ext cx="2894870" cy="2593321"/>
          </a:xfrm>
          <a:prstGeom prst="rect">
            <a:avLst/>
          </a:prstGeom>
          <a:noFill/>
          <a:ln>
            <a:noFill/>
          </a:ln>
        </p:spPr>
      </p:pic>
      <p:grpSp>
        <p:nvGrpSpPr>
          <p:cNvPr id="1251" name="Google Shape;1251;p21"/>
          <p:cNvGrpSpPr/>
          <p:nvPr/>
        </p:nvGrpSpPr>
        <p:grpSpPr>
          <a:xfrm rot="5400065">
            <a:off x="8667137" y="-1129839"/>
            <a:ext cx="1344377" cy="1995312"/>
            <a:chOff x="272875" y="1527563"/>
            <a:chExt cx="255950" cy="455000"/>
          </a:xfrm>
        </p:grpSpPr>
        <p:sp>
          <p:nvSpPr>
            <p:cNvPr id="1252" name="Google Shape;1252;p2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1"/>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1"/>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1"/>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1"/>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1"/>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1"/>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87" name="Google Shape;1287;p21"/>
          <p:cNvPicPr preferRelativeResize="0"/>
          <p:nvPr/>
        </p:nvPicPr>
        <p:blipFill>
          <a:blip r:embed="rId2">
            <a:alphaModFix amt="47000"/>
          </a:blip>
          <a:stretch>
            <a:fillRect/>
          </a:stretch>
        </p:blipFill>
        <p:spPr>
          <a:xfrm rot="-10643014">
            <a:off x="7943421" y="-1509312"/>
            <a:ext cx="2989903" cy="2468227"/>
          </a:xfrm>
          <a:prstGeom prst="rect">
            <a:avLst/>
          </a:prstGeom>
          <a:noFill/>
          <a:ln>
            <a:noFill/>
          </a:ln>
        </p:spPr>
      </p:pic>
      <p:sp>
        <p:nvSpPr>
          <p:cNvPr id="1288" name="Google Shape;1288;p21"/>
          <p:cNvSpPr txBox="1">
            <a:spLocks noGrp="1"/>
          </p:cNvSpPr>
          <p:nvPr>
            <p:ph type="ctrTitle" idx="8"/>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
        <p:nvSpPr>
          <p:cNvPr id="1289" name="Google Shape;1289;p21"/>
          <p:cNvSpPr/>
          <p:nvPr/>
        </p:nvSpPr>
        <p:spPr>
          <a:xfrm rot="-7373435">
            <a:off x="-1518218" y="3027895"/>
            <a:ext cx="2265005" cy="216576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six columns ">
  <p:cSld name="BLANK_1_1_1_2_1_1">
    <p:spTree>
      <p:nvGrpSpPr>
        <p:cNvPr id="1" name="Shape 1291"/>
        <p:cNvGrpSpPr/>
        <p:nvPr/>
      </p:nvGrpSpPr>
      <p:grpSpPr>
        <a:xfrm>
          <a:off x="0" y="0"/>
          <a:ext cx="0" cy="0"/>
          <a:chOff x="0" y="0"/>
          <a:chExt cx="0" cy="0"/>
        </a:xfrm>
      </p:grpSpPr>
      <p:pic>
        <p:nvPicPr>
          <p:cNvPr id="1292" name="Google Shape;1292;p22"/>
          <p:cNvPicPr preferRelativeResize="0"/>
          <p:nvPr/>
        </p:nvPicPr>
        <p:blipFill>
          <a:blip r:embed="rId2">
            <a:alphaModFix amt="66000"/>
          </a:blip>
          <a:stretch>
            <a:fillRect/>
          </a:stretch>
        </p:blipFill>
        <p:spPr>
          <a:xfrm rot="-2343514" flipH="1">
            <a:off x="-1156226" y="-1467160"/>
            <a:ext cx="3297389" cy="2276638"/>
          </a:xfrm>
          <a:prstGeom prst="rect">
            <a:avLst/>
          </a:prstGeom>
          <a:noFill/>
          <a:ln>
            <a:noFill/>
          </a:ln>
        </p:spPr>
      </p:pic>
      <p:pic>
        <p:nvPicPr>
          <p:cNvPr id="1293" name="Google Shape;1293;p22"/>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grpSp>
        <p:nvGrpSpPr>
          <p:cNvPr id="1294" name="Google Shape;1294;p22"/>
          <p:cNvGrpSpPr/>
          <p:nvPr/>
        </p:nvGrpSpPr>
        <p:grpSpPr>
          <a:xfrm rot="-8099954">
            <a:off x="25750" y="-768875"/>
            <a:ext cx="1344367" cy="1995327"/>
            <a:chOff x="272875" y="1527563"/>
            <a:chExt cx="255950" cy="455000"/>
          </a:xfrm>
        </p:grpSpPr>
        <p:sp>
          <p:nvSpPr>
            <p:cNvPr id="1295" name="Google Shape;1295;p22"/>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2"/>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2"/>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2"/>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2"/>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2"/>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2"/>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2"/>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2"/>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2"/>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2"/>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2"/>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2"/>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2"/>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2"/>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2"/>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2"/>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2"/>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2"/>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2"/>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2"/>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2"/>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2"/>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2"/>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2"/>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2"/>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2"/>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2"/>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2"/>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2"/>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2"/>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2"/>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2"/>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2"/>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2"/>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30" name="Google Shape;1330;p22"/>
          <p:cNvPicPr preferRelativeResize="0"/>
          <p:nvPr/>
        </p:nvPicPr>
        <p:blipFill>
          <a:blip r:embed="rId3">
            <a:alphaModFix amt="74000"/>
          </a:blip>
          <a:stretch>
            <a:fillRect/>
          </a:stretch>
        </p:blipFill>
        <p:spPr>
          <a:xfrm rot="-6814727" flipH="1">
            <a:off x="7454267" y="-1182806"/>
            <a:ext cx="2894871" cy="2593322"/>
          </a:xfrm>
          <a:prstGeom prst="rect">
            <a:avLst/>
          </a:prstGeom>
          <a:noFill/>
          <a:ln>
            <a:noFill/>
          </a:ln>
        </p:spPr>
      </p:pic>
      <p:pic>
        <p:nvPicPr>
          <p:cNvPr id="1331" name="Google Shape;1331;p22"/>
          <p:cNvPicPr preferRelativeResize="0"/>
          <p:nvPr/>
        </p:nvPicPr>
        <p:blipFill>
          <a:blip r:embed="rId4">
            <a:alphaModFix amt="76000"/>
          </a:blip>
          <a:stretch>
            <a:fillRect/>
          </a:stretch>
        </p:blipFill>
        <p:spPr>
          <a:xfrm rot="-1136126">
            <a:off x="4365128" y="4231553"/>
            <a:ext cx="7605805" cy="2832382"/>
          </a:xfrm>
          <a:prstGeom prst="rect">
            <a:avLst/>
          </a:prstGeom>
          <a:noFill/>
          <a:ln>
            <a:noFill/>
          </a:ln>
        </p:spPr>
      </p:pic>
      <p:grpSp>
        <p:nvGrpSpPr>
          <p:cNvPr id="1332" name="Google Shape;1332;p22"/>
          <p:cNvGrpSpPr/>
          <p:nvPr/>
        </p:nvGrpSpPr>
        <p:grpSpPr>
          <a:xfrm rot="3618644">
            <a:off x="7686877" y="3841497"/>
            <a:ext cx="1344356" cy="2469645"/>
            <a:chOff x="272875" y="1419395"/>
            <a:chExt cx="255950" cy="563168"/>
          </a:xfrm>
        </p:grpSpPr>
        <p:sp>
          <p:nvSpPr>
            <p:cNvPr id="1333" name="Google Shape;1333;p22"/>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2"/>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2"/>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2"/>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2"/>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2"/>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2"/>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2"/>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2"/>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2"/>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2"/>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2"/>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2"/>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2"/>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2"/>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2"/>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2"/>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2"/>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2"/>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2"/>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2"/>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2"/>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2"/>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2"/>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2"/>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2"/>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2"/>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2"/>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2"/>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2"/>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2"/>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2"/>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2"/>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2"/>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2"/>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8" name="Google Shape;1368;p22"/>
          <p:cNvSpPr txBox="1">
            <a:spLocks noGrp="1"/>
          </p:cNvSpPr>
          <p:nvPr>
            <p:ph type="title"/>
          </p:nvPr>
        </p:nvSpPr>
        <p:spPr>
          <a:xfrm>
            <a:off x="730325" y="3530302"/>
            <a:ext cx="2336400" cy="467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369" name="Google Shape;1369;p22"/>
          <p:cNvSpPr txBox="1">
            <a:spLocks noGrp="1"/>
          </p:cNvSpPr>
          <p:nvPr>
            <p:ph type="subTitle" idx="1"/>
          </p:nvPr>
        </p:nvSpPr>
        <p:spPr>
          <a:xfrm>
            <a:off x="730325" y="3915850"/>
            <a:ext cx="2336400" cy="76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70" name="Google Shape;1370;p22"/>
          <p:cNvSpPr txBox="1">
            <a:spLocks noGrp="1"/>
          </p:cNvSpPr>
          <p:nvPr>
            <p:ph type="title" idx="2"/>
          </p:nvPr>
        </p:nvSpPr>
        <p:spPr>
          <a:xfrm>
            <a:off x="3405326" y="3530302"/>
            <a:ext cx="2336400" cy="467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371" name="Google Shape;1371;p22"/>
          <p:cNvSpPr txBox="1">
            <a:spLocks noGrp="1"/>
          </p:cNvSpPr>
          <p:nvPr>
            <p:ph type="subTitle" idx="3"/>
          </p:nvPr>
        </p:nvSpPr>
        <p:spPr>
          <a:xfrm>
            <a:off x="3405326" y="3915850"/>
            <a:ext cx="2336400" cy="76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72" name="Google Shape;1372;p22"/>
          <p:cNvSpPr txBox="1">
            <a:spLocks noGrp="1"/>
          </p:cNvSpPr>
          <p:nvPr>
            <p:ph type="title" idx="4"/>
          </p:nvPr>
        </p:nvSpPr>
        <p:spPr>
          <a:xfrm>
            <a:off x="6076283" y="3530302"/>
            <a:ext cx="2336400" cy="467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373" name="Google Shape;1373;p22"/>
          <p:cNvSpPr txBox="1">
            <a:spLocks noGrp="1"/>
          </p:cNvSpPr>
          <p:nvPr>
            <p:ph type="subTitle" idx="5"/>
          </p:nvPr>
        </p:nvSpPr>
        <p:spPr>
          <a:xfrm>
            <a:off x="6076283" y="3915850"/>
            <a:ext cx="2336400" cy="76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74" name="Google Shape;1374;p22"/>
          <p:cNvSpPr txBox="1">
            <a:spLocks noGrp="1"/>
          </p:cNvSpPr>
          <p:nvPr>
            <p:ph type="ctrTitle" idx="6"/>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
        <p:nvSpPr>
          <p:cNvPr id="1375" name="Google Shape;1375;p22"/>
          <p:cNvSpPr txBox="1">
            <a:spLocks noGrp="1"/>
          </p:cNvSpPr>
          <p:nvPr>
            <p:ph type="title" idx="7"/>
          </p:nvPr>
        </p:nvSpPr>
        <p:spPr>
          <a:xfrm>
            <a:off x="730325" y="1813595"/>
            <a:ext cx="2336400" cy="467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376" name="Google Shape;1376;p22"/>
          <p:cNvSpPr txBox="1">
            <a:spLocks noGrp="1"/>
          </p:cNvSpPr>
          <p:nvPr>
            <p:ph type="subTitle" idx="8"/>
          </p:nvPr>
        </p:nvSpPr>
        <p:spPr>
          <a:xfrm>
            <a:off x="730325" y="2195913"/>
            <a:ext cx="2336400" cy="76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77" name="Google Shape;1377;p22"/>
          <p:cNvSpPr txBox="1">
            <a:spLocks noGrp="1"/>
          </p:cNvSpPr>
          <p:nvPr>
            <p:ph type="title" idx="9"/>
          </p:nvPr>
        </p:nvSpPr>
        <p:spPr>
          <a:xfrm>
            <a:off x="3405326" y="1813595"/>
            <a:ext cx="2336400" cy="467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378" name="Google Shape;1378;p22"/>
          <p:cNvSpPr txBox="1">
            <a:spLocks noGrp="1"/>
          </p:cNvSpPr>
          <p:nvPr>
            <p:ph type="subTitle" idx="13"/>
          </p:nvPr>
        </p:nvSpPr>
        <p:spPr>
          <a:xfrm>
            <a:off x="3405326" y="2195913"/>
            <a:ext cx="2336400" cy="76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79" name="Google Shape;1379;p22"/>
          <p:cNvSpPr txBox="1">
            <a:spLocks noGrp="1"/>
          </p:cNvSpPr>
          <p:nvPr>
            <p:ph type="title" idx="14"/>
          </p:nvPr>
        </p:nvSpPr>
        <p:spPr>
          <a:xfrm>
            <a:off x="6076283" y="1813595"/>
            <a:ext cx="2336400" cy="467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380" name="Google Shape;1380;p22"/>
          <p:cNvSpPr txBox="1">
            <a:spLocks noGrp="1"/>
          </p:cNvSpPr>
          <p:nvPr>
            <p:ph type="subTitle" idx="15"/>
          </p:nvPr>
        </p:nvSpPr>
        <p:spPr>
          <a:xfrm>
            <a:off x="6076283" y="2195913"/>
            <a:ext cx="2336400" cy="76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81" name="Google Shape;1381;p2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5">
  <p:cSld name="BLANK_1_1_1_1_1">
    <p:spTree>
      <p:nvGrpSpPr>
        <p:cNvPr id="1" name="Shape 1382"/>
        <p:cNvGrpSpPr/>
        <p:nvPr/>
      </p:nvGrpSpPr>
      <p:grpSpPr>
        <a:xfrm>
          <a:off x="0" y="0"/>
          <a:ext cx="0" cy="0"/>
          <a:chOff x="0" y="0"/>
          <a:chExt cx="0" cy="0"/>
        </a:xfrm>
      </p:grpSpPr>
      <p:pic>
        <p:nvPicPr>
          <p:cNvPr id="1383" name="Google Shape;1383;p23"/>
          <p:cNvPicPr preferRelativeResize="0"/>
          <p:nvPr/>
        </p:nvPicPr>
        <p:blipFill>
          <a:blip r:embed="rId2">
            <a:alphaModFix amt="66000"/>
          </a:blip>
          <a:stretch>
            <a:fillRect/>
          </a:stretch>
        </p:blipFill>
        <p:spPr>
          <a:xfrm rot="-2343514" flipH="1">
            <a:off x="-1641553" y="-1719908"/>
            <a:ext cx="3297389" cy="2276638"/>
          </a:xfrm>
          <a:prstGeom prst="rect">
            <a:avLst/>
          </a:prstGeom>
          <a:noFill/>
          <a:ln>
            <a:noFill/>
          </a:ln>
        </p:spPr>
      </p:pic>
      <p:grpSp>
        <p:nvGrpSpPr>
          <p:cNvPr id="1384" name="Google Shape;1384;p23"/>
          <p:cNvGrpSpPr/>
          <p:nvPr/>
        </p:nvGrpSpPr>
        <p:grpSpPr>
          <a:xfrm rot="-8099954">
            <a:off x="-459577" y="-1021623"/>
            <a:ext cx="1344367" cy="1995327"/>
            <a:chOff x="272875" y="1527563"/>
            <a:chExt cx="255950" cy="455000"/>
          </a:xfrm>
        </p:grpSpPr>
        <p:sp>
          <p:nvSpPr>
            <p:cNvPr id="1385" name="Google Shape;1385;p2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20" name="Google Shape;1420;p23"/>
          <p:cNvPicPr preferRelativeResize="0"/>
          <p:nvPr/>
        </p:nvPicPr>
        <p:blipFill>
          <a:blip r:embed="rId3">
            <a:alphaModFix amt="74000"/>
          </a:blip>
          <a:stretch>
            <a:fillRect/>
          </a:stretch>
        </p:blipFill>
        <p:spPr>
          <a:xfrm rot="4990199" flipH="1">
            <a:off x="-1127360" y="4108621"/>
            <a:ext cx="2894870" cy="2593321"/>
          </a:xfrm>
          <a:prstGeom prst="rect">
            <a:avLst/>
          </a:prstGeom>
          <a:noFill/>
          <a:ln>
            <a:noFill/>
          </a:ln>
        </p:spPr>
      </p:pic>
      <p:pic>
        <p:nvPicPr>
          <p:cNvPr id="1421" name="Google Shape;1421;p23"/>
          <p:cNvPicPr preferRelativeResize="0"/>
          <p:nvPr/>
        </p:nvPicPr>
        <p:blipFill>
          <a:blip r:embed="rId4">
            <a:alphaModFix amt="74000"/>
          </a:blip>
          <a:stretch>
            <a:fillRect/>
          </a:stretch>
        </p:blipFill>
        <p:spPr>
          <a:xfrm rot="4990199" flipH="1">
            <a:off x="7307615" y="-922016"/>
            <a:ext cx="2894870" cy="2593321"/>
          </a:xfrm>
          <a:prstGeom prst="rect">
            <a:avLst/>
          </a:prstGeom>
          <a:noFill/>
          <a:ln>
            <a:noFill/>
          </a:ln>
        </p:spPr>
      </p:pic>
      <p:sp>
        <p:nvSpPr>
          <p:cNvPr id="1422" name="Google Shape;1422;p23"/>
          <p:cNvSpPr txBox="1">
            <a:spLocks noGrp="1"/>
          </p:cNvSpPr>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
        <p:nvSpPr>
          <p:cNvPr id="1423" name="Google Shape;1423;p23"/>
          <p:cNvSpPr/>
          <p:nvPr/>
        </p:nvSpPr>
        <p:spPr>
          <a:xfrm rot="231922" flipH="1">
            <a:off x="7473457" y="-6437207"/>
            <a:ext cx="4623938" cy="7256951"/>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24" name="Google Shape;1424;p23"/>
          <p:cNvPicPr preferRelativeResize="0"/>
          <p:nvPr/>
        </p:nvPicPr>
        <p:blipFill>
          <a:blip r:embed="rId2">
            <a:alphaModFix amt="66000"/>
          </a:blip>
          <a:stretch>
            <a:fillRect/>
          </a:stretch>
        </p:blipFill>
        <p:spPr>
          <a:xfrm rot="-2343514" flipH="1">
            <a:off x="7272347" y="3430567"/>
            <a:ext cx="3297389" cy="2276638"/>
          </a:xfrm>
          <a:prstGeom prst="rect">
            <a:avLst/>
          </a:prstGeom>
          <a:noFill/>
          <a:ln>
            <a:noFill/>
          </a:ln>
        </p:spPr>
      </p:pic>
      <p:grpSp>
        <p:nvGrpSpPr>
          <p:cNvPr id="1425" name="Google Shape;1425;p23"/>
          <p:cNvGrpSpPr/>
          <p:nvPr/>
        </p:nvGrpSpPr>
        <p:grpSpPr>
          <a:xfrm rot="-8099954">
            <a:off x="8454323" y="4128852"/>
            <a:ext cx="1344367" cy="1995327"/>
            <a:chOff x="272875" y="1527563"/>
            <a:chExt cx="255950" cy="455000"/>
          </a:xfrm>
        </p:grpSpPr>
        <p:sp>
          <p:nvSpPr>
            <p:cNvPr id="1426" name="Google Shape;1426;p2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1" name="Google Shape;1461;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 and text">
  <p:cSld name="BLANK_1_1_1_1_1_1">
    <p:spTree>
      <p:nvGrpSpPr>
        <p:cNvPr id="1" name="Shape 1462"/>
        <p:cNvGrpSpPr/>
        <p:nvPr/>
      </p:nvGrpSpPr>
      <p:grpSpPr>
        <a:xfrm>
          <a:off x="0" y="0"/>
          <a:ext cx="0" cy="0"/>
          <a:chOff x="0" y="0"/>
          <a:chExt cx="0" cy="0"/>
        </a:xfrm>
      </p:grpSpPr>
      <p:sp>
        <p:nvSpPr>
          <p:cNvPr id="1463" name="Google Shape;1463;p24"/>
          <p:cNvSpPr txBox="1">
            <a:spLocks noGrp="1"/>
          </p:cNvSpPr>
          <p:nvPr>
            <p:ph type="title" hasCustomPrompt="1"/>
          </p:nvPr>
        </p:nvSpPr>
        <p:spPr>
          <a:xfrm>
            <a:off x="3040947" y="1992075"/>
            <a:ext cx="11358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464" name="Google Shape;1464;p24"/>
          <p:cNvSpPr txBox="1">
            <a:spLocks noGrp="1"/>
          </p:cNvSpPr>
          <p:nvPr>
            <p:ph type="subTitle" idx="1"/>
          </p:nvPr>
        </p:nvSpPr>
        <p:spPr>
          <a:xfrm>
            <a:off x="4570802" y="3295975"/>
            <a:ext cx="19134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000">
                <a:latin typeface="Overpass Black"/>
                <a:ea typeface="Overpass Black"/>
                <a:cs typeface="Overpass Black"/>
                <a:sym typeface="Overpass Black"/>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65" name="Google Shape;1465;p24"/>
          <p:cNvSpPr txBox="1">
            <a:spLocks noGrp="1"/>
          </p:cNvSpPr>
          <p:nvPr>
            <p:ph type="title" idx="2" hasCustomPrompt="1"/>
          </p:nvPr>
        </p:nvSpPr>
        <p:spPr>
          <a:xfrm>
            <a:off x="4959602" y="1992075"/>
            <a:ext cx="11358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466" name="Google Shape;1466;p24"/>
          <p:cNvSpPr txBox="1">
            <a:spLocks noGrp="1"/>
          </p:cNvSpPr>
          <p:nvPr>
            <p:ph type="subTitle" idx="3"/>
          </p:nvPr>
        </p:nvSpPr>
        <p:spPr>
          <a:xfrm>
            <a:off x="2645697" y="3295975"/>
            <a:ext cx="19263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000">
                <a:latin typeface="Overpass Black"/>
                <a:ea typeface="Overpass Black"/>
                <a:cs typeface="Overpass Black"/>
                <a:sym typeface="Overpass Black"/>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67" name="Google Shape;1467;p24"/>
          <p:cNvSpPr txBox="1">
            <a:spLocks noGrp="1"/>
          </p:cNvSpPr>
          <p:nvPr>
            <p:ph type="title" idx="4" hasCustomPrompt="1"/>
          </p:nvPr>
        </p:nvSpPr>
        <p:spPr>
          <a:xfrm>
            <a:off x="6926450" y="1992075"/>
            <a:ext cx="10830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468" name="Google Shape;1468;p24"/>
          <p:cNvSpPr txBox="1">
            <a:spLocks noGrp="1"/>
          </p:cNvSpPr>
          <p:nvPr>
            <p:ph type="subTitle" idx="5"/>
          </p:nvPr>
        </p:nvSpPr>
        <p:spPr>
          <a:xfrm>
            <a:off x="6507950" y="3295975"/>
            <a:ext cx="19200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000">
                <a:latin typeface="Overpass Black"/>
                <a:ea typeface="Overpass Black"/>
                <a:cs typeface="Overpass Black"/>
                <a:sym typeface="Overpass Black"/>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69" name="Google Shape;1469;p24"/>
          <p:cNvSpPr txBox="1">
            <a:spLocks noGrp="1"/>
          </p:cNvSpPr>
          <p:nvPr>
            <p:ph type="title" idx="6" hasCustomPrompt="1"/>
          </p:nvPr>
        </p:nvSpPr>
        <p:spPr>
          <a:xfrm>
            <a:off x="1146160" y="1992075"/>
            <a:ext cx="10830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470" name="Google Shape;1470;p24"/>
          <p:cNvSpPr txBox="1">
            <a:spLocks noGrp="1"/>
          </p:cNvSpPr>
          <p:nvPr>
            <p:ph type="subTitle" idx="7"/>
          </p:nvPr>
        </p:nvSpPr>
        <p:spPr>
          <a:xfrm>
            <a:off x="724510" y="3295975"/>
            <a:ext cx="19263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000">
                <a:latin typeface="Overpass Black"/>
                <a:ea typeface="Overpass Black"/>
                <a:cs typeface="Overpass Black"/>
                <a:sym typeface="Overpass Black"/>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71" name="Google Shape;1471;p24"/>
          <p:cNvSpPr txBox="1">
            <a:spLocks noGrp="1"/>
          </p:cNvSpPr>
          <p:nvPr>
            <p:ph type="subTitle" idx="8"/>
          </p:nvPr>
        </p:nvSpPr>
        <p:spPr>
          <a:xfrm>
            <a:off x="722260" y="3632696"/>
            <a:ext cx="1930800" cy="806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72" name="Google Shape;1472;p24"/>
          <p:cNvSpPr txBox="1">
            <a:spLocks noGrp="1"/>
          </p:cNvSpPr>
          <p:nvPr>
            <p:ph type="subTitle" idx="9"/>
          </p:nvPr>
        </p:nvSpPr>
        <p:spPr>
          <a:xfrm>
            <a:off x="2643447" y="3632696"/>
            <a:ext cx="1930800" cy="806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73" name="Google Shape;1473;p24"/>
          <p:cNvSpPr txBox="1">
            <a:spLocks noGrp="1"/>
          </p:cNvSpPr>
          <p:nvPr>
            <p:ph type="subTitle" idx="13"/>
          </p:nvPr>
        </p:nvSpPr>
        <p:spPr>
          <a:xfrm>
            <a:off x="4562102" y="3632696"/>
            <a:ext cx="1930800" cy="806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74" name="Google Shape;1474;p24"/>
          <p:cNvSpPr txBox="1">
            <a:spLocks noGrp="1"/>
          </p:cNvSpPr>
          <p:nvPr>
            <p:ph type="subTitle" idx="14"/>
          </p:nvPr>
        </p:nvSpPr>
        <p:spPr>
          <a:xfrm>
            <a:off x="6502550" y="3632700"/>
            <a:ext cx="1930800" cy="806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1475" name="Google Shape;1475;p24"/>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1476" name="Google Shape;1476;p24"/>
          <p:cNvGrpSpPr/>
          <p:nvPr/>
        </p:nvGrpSpPr>
        <p:grpSpPr>
          <a:xfrm rot="-987768">
            <a:off x="7751817" y="-266278"/>
            <a:ext cx="1344359" cy="1995308"/>
            <a:chOff x="272875" y="1527563"/>
            <a:chExt cx="255950" cy="455000"/>
          </a:xfrm>
        </p:grpSpPr>
        <p:sp>
          <p:nvSpPr>
            <p:cNvPr id="1477" name="Google Shape;1477;p24"/>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4"/>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4"/>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4"/>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4"/>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4"/>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4"/>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4"/>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4"/>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4"/>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4"/>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4"/>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4"/>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4"/>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4"/>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4"/>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4"/>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4"/>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4"/>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4"/>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4"/>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4"/>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4"/>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4"/>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4"/>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4"/>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4"/>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4"/>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4"/>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4"/>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4"/>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4"/>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4"/>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4"/>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4"/>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12" name="Google Shape;1512;p24"/>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1513" name="Google Shape;1513;p24"/>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1514" name="Google Shape;1514;p24"/>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4"/>
          <p:cNvSpPr txBox="1">
            <a:spLocks noGrp="1"/>
          </p:cNvSpPr>
          <p:nvPr>
            <p:ph type="ctrTitle" idx="15"/>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
        <p:nvSpPr>
          <p:cNvPr id="1516" name="Google Shape;1516;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1">
  <p:cSld name="CUSTOM_1">
    <p:spTree>
      <p:nvGrpSpPr>
        <p:cNvPr id="1" name="Shape 1517"/>
        <p:cNvGrpSpPr/>
        <p:nvPr/>
      </p:nvGrpSpPr>
      <p:grpSpPr>
        <a:xfrm>
          <a:off x="0" y="0"/>
          <a:ext cx="0" cy="0"/>
          <a:chOff x="0" y="0"/>
          <a:chExt cx="0" cy="0"/>
        </a:xfrm>
      </p:grpSpPr>
      <p:sp>
        <p:nvSpPr>
          <p:cNvPr id="1518" name="Google Shape;1518;p25"/>
          <p:cNvSpPr txBox="1">
            <a:spLocks noGrp="1"/>
          </p:cNvSpPr>
          <p:nvPr>
            <p:ph type="subTitle" idx="1"/>
          </p:nvPr>
        </p:nvSpPr>
        <p:spPr>
          <a:xfrm>
            <a:off x="671450" y="2555700"/>
            <a:ext cx="3566700" cy="1166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519" name="Google Shape;1519;p25"/>
          <p:cNvSpPr txBox="1">
            <a:spLocks noGrp="1"/>
          </p:cNvSpPr>
          <p:nvPr>
            <p:ph type="ctrTitle"/>
          </p:nvPr>
        </p:nvSpPr>
        <p:spPr>
          <a:xfrm>
            <a:off x="671450" y="1875052"/>
            <a:ext cx="2604300" cy="573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pic>
        <p:nvPicPr>
          <p:cNvPr id="1520" name="Google Shape;1520;p25"/>
          <p:cNvPicPr preferRelativeResize="0"/>
          <p:nvPr/>
        </p:nvPicPr>
        <p:blipFill>
          <a:blip r:embed="rId2">
            <a:alphaModFix amt="64000"/>
          </a:blip>
          <a:stretch>
            <a:fillRect/>
          </a:stretch>
        </p:blipFill>
        <p:spPr>
          <a:xfrm rot="5400000">
            <a:off x="6963311" y="-630813"/>
            <a:ext cx="3592176" cy="3021600"/>
          </a:xfrm>
          <a:prstGeom prst="rect">
            <a:avLst/>
          </a:prstGeom>
          <a:noFill/>
          <a:ln>
            <a:noFill/>
          </a:ln>
        </p:spPr>
      </p:pic>
      <p:pic>
        <p:nvPicPr>
          <p:cNvPr id="1521" name="Google Shape;1521;p25"/>
          <p:cNvPicPr preferRelativeResize="0"/>
          <p:nvPr/>
        </p:nvPicPr>
        <p:blipFill>
          <a:blip r:embed="rId3">
            <a:alphaModFix amt="66000"/>
          </a:blip>
          <a:stretch>
            <a:fillRect/>
          </a:stretch>
        </p:blipFill>
        <p:spPr>
          <a:xfrm rot="1326165" flipH="1">
            <a:off x="-191445" y="4128883"/>
            <a:ext cx="3297389" cy="2276634"/>
          </a:xfrm>
          <a:prstGeom prst="rect">
            <a:avLst/>
          </a:prstGeom>
          <a:noFill/>
          <a:ln>
            <a:noFill/>
          </a:ln>
        </p:spPr>
      </p:pic>
      <p:grpSp>
        <p:nvGrpSpPr>
          <p:cNvPr id="1522" name="Google Shape;1522;p25"/>
          <p:cNvGrpSpPr/>
          <p:nvPr/>
        </p:nvGrpSpPr>
        <p:grpSpPr>
          <a:xfrm rot="-2700000">
            <a:off x="8026513" y="-183341"/>
            <a:ext cx="1344349" cy="1995327"/>
            <a:chOff x="272875" y="1527563"/>
            <a:chExt cx="255950" cy="455000"/>
          </a:xfrm>
        </p:grpSpPr>
        <p:sp>
          <p:nvSpPr>
            <p:cNvPr id="1523" name="Google Shape;1523;p25"/>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5"/>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5"/>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5"/>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5"/>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5"/>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5"/>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5"/>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5"/>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5"/>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5"/>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5"/>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5"/>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5"/>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5"/>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5"/>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5"/>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5"/>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5"/>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5"/>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5"/>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5"/>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5"/>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5"/>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5"/>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5"/>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5"/>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5"/>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5"/>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5"/>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5"/>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5"/>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5"/>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5"/>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5"/>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8" name="Google Shape;1558;p25"/>
          <p:cNvSpPr/>
          <p:nvPr/>
        </p:nvSpPr>
        <p:spPr>
          <a:xfrm>
            <a:off x="4566955" y="-2521549"/>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59" name="Google Shape;1559;p25"/>
          <p:cNvPicPr preferRelativeResize="0"/>
          <p:nvPr/>
        </p:nvPicPr>
        <p:blipFill>
          <a:blip r:embed="rId4">
            <a:alphaModFix amt="74000"/>
          </a:blip>
          <a:stretch>
            <a:fillRect/>
          </a:stretch>
        </p:blipFill>
        <p:spPr>
          <a:xfrm rot="7675040">
            <a:off x="2669916" y="-1516164"/>
            <a:ext cx="2894877" cy="2593327"/>
          </a:xfrm>
          <a:prstGeom prst="rect">
            <a:avLst/>
          </a:prstGeom>
          <a:noFill/>
          <a:ln>
            <a:noFill/>
          </a:ln>
        </p:spPr>
      </p:pic>
      <p:pic>
        <p:nvPicPr>
          <p:cNvPr id="1560" name="Google Shape;1560;p25"/>
          <p:cNvPicPr preferRelativeResize="0"/>
          <p:nvPr/>
        </p:nvPicPr>
        <p:blipFill>
          <a:blip r:embed="rId5">
            <a:alphaModFix amt="74000"/>
          </a:blip>
          <a:stretch>
            <a:fillRect/>
          </a:stretch>
        </p:blipFill>
        <p:spPr>
          <a:xfrm rot="-9631575" flipH="1">
            <a:off x="-1503235" y="-1230424"/>
            <a:ext cx="2894874" cy="2593324"/>
          </a:xfrm>
          <a:prstGeom prst="rect">
            <a:avLst/>
          </a:prstGeom>
          <a:noFill/>
          <a:ln>
            <a:noFill/>
          </a:ln>
        </p:spPr>
      </p:pic>
      <p:sp>
        <p:nvSpPr>
          <p:cNvPr id="1561" name="Google Shape;1561;p2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1562"/>
        <p:cNvGrpSpPr/>
        <p:nvPr/>
      </p:nvGrpSpPr>
      <p:grpSpPr>
        <a:xfrm>
          <a:off x="0" y="0"/>
          <a:ext cx="0" cy="0"/>
          <a:chOff x="0" y="0"/>
          <a:chExt cx="0" cy="0"/>
        </a:xfrm>
      </p:grpSpPr>
      <p:sp>
        <p:nvSpPr>
          <p:cNvPr id="1563" name="Google Shape;1563;p26"/>
          <p:cNvSpPr txBox="1">
            <a:spLocks noGrp="1"/>
          </p:cNvSpPr>
          <p:nvPr>
            <p:ph type="subTitle" idx="1"/>
          </p:nvPr>
        </p:nvSpPr>
        <p:spPr>
          <a:xfrm>
            <a:off x="544025" y="3120381"/>
            <a:ext cx="2286000" cy="47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atin typeface="Overpass Black"/>
                <a:ea typeface="Overpass Black"/>
                <a:cs typeface="Overpass Black"/>
                <a:sym typeface="Overpass Black"/>
              </a:defRPr>
            </a:lvl1pPr>
            <a:lvl2pPr lvl="1" algn="ctr" rtl="0">
              <a:lnSpc>
                <a:spcPct val="100000"/>
              </a:lnSpc>
              <a:spcBef>
                <a:spcPts val="0"/>
              </a:spcBef>
              <a:spcAft>
                <a:spcPts val="0"/>
              </a:spcAft>
              <a:buNone/>
              <a:defRPr sz="1600">
                <a:latin typeface="Overpass Black"/>
                <a:ea typeface="Overpass Black"/>
                <a:cs typeface="Overpass Black"/>
                <a:sym typeface="Overpass Black"/>
              </a:defRPr>
            </a:lvl2pPr>
            <a:lvl3pPr lvl="2" algn="ctr" rtl="0">
              <a:lnSpc>
                <a:spcPct val="100000"/>
              </a:lnSpc>
              <a:spcBef>
                <a:spcPts val="0"/>
              </a:spcBef>
              <a:spcAft>
                <a:spcPts val="0"/>
              </a:spcAft>
              <a:buNone/>
              <a:defRPr sz="1600">
                <a:latin typeface="Overpass Black"/>
                <a:ea typeface="Overpass Black"/>
                <a:cs typeface="Overpass Black"/>
                <a:sym typeface="Overpass Black"/>
              </a:defRPr>
            </a:lvl3pPr>
            <a:lvl4pPr lvl="3" algn="ctr" rtl="0">
              <a:lnSpc>
                <a:spcPct val="100000"/>
              </a:lnSpc>
              <a:spcBef>
                <a:spcPts val="0"/>
              </a:spcBef>
              <a:spcAft>
                <a:spcPts val="0"/>
              </a:spcAft>
              <a:buNone/>
              <a:defRPr sz="1600">
                <a:latin typeface="Overpass Black"/>
                <a:ea typeface="Overpass Black"/>
                <a:cs typeface="Overpass Black"/>
                <a:sym typeface="Overpass Black"/>
              </a:defRPr>
            </a:lvl4pPr>
            <a:lvl5pPr lvl="4" algn="ctr" rtl="0">
              <a:lnSpc>
                <a:spcPct val="100000"/>
              </a:lnSpc>
              <a:spcBef>
                <a:spcPts val="0"/>
              </a:spcBef>
              <a:spcAft>
                <a:spcPts val="0"/>
              </a:spcAft>
              <a:buNone/>
              <a:defRPr sz="1600">
                <a:latin typeface="Overpass Black"/>
                <a:ea typeface="Overpass Black"/>
                <a:cs typeface="Overpass Black"/>
                <a:sym typeface="Overpass Black"/>
              </a:defRPr>
            </a:lvl5pPr>
            <a:lvl6pPr lvl="5" algn="ctr" rtl="0">
              <a:lnSpc>
                <a:spcPct val="100000"/>
              </a:lnSpc>
              <a:spcBef>
                <a:spcPts val="0"/>
              </a:spcBef>
              <a:spcAft>
                <a:spcPts val="0"/>
              </a:spcAft>
              <a:buNone/>
              <a:defRPr sz="1600">
                <a:latin typeface="Overpass Black"/>
                <a:ea typeface="Overpass Black"/>
                <a:cs typeface="Overpass Black"/>
                <a:sym typeface="Overpass Black"/>
              </a:defRPr>
            </a:lvl6pPr>
            <a:lvl7pPr lvl="6" algn="ctr" rtl="0">
              <a:lnSpc>
                <a:spcPct val="100000"/>
              </a:lnSpc>
              <a:spcBef>
                <a:spcPts val="0"/>
              </a:spcBef>
              <a:spcAft>
                <a:spcPts val="0"/>
              </a:spcAft>
              <a:buNone/>
              <a:defRPr sz="1600">
                <a:latin typeface="Overpass Black"/>
                <a:ea typeface="Overpass Black"/>
                <a:cs typeface="Overpass Black"/>
                <a:sym typeface="Overpass Black"/>
              </a:defRPr>
            </a:lvl7pPr>
            <a:lvl8pPr lvl="7" algn="ctr" rtl="0">
              <a:lnSpc>
                <a:spcPct val="100000"/>
              </a:lnSpc>
              <a:spcBef>
                <a:spcPts val="0"/>
              </a:spcBef>
              <a:spcAft>
                <a:spcPts val="0"/>
              </a:spcAft>
              <a:buNone/>
              <a:defRPr sz="1600">
                <a:latin typeface="Overpass Black"/>
                <a:ea typeface="Overpass Black"/>
                <a:cs typeface="Overpass Black"/>
                <a:sym typeface="Overpass Black"/>
              </a:defRPr>
            </a:lvl8pPr>
            <a:lvl9pPr lvl="8" algn="ctr" rtl="0">
              <a:lnSpc>
                <a:spcPct val="100000"/>
              </a:lnSpc>
              <a:spcBef>
                <a:spcPts val="0"/>
              </a:spcBef>
              <a:spcAft>
                <a:spcPts val="0"/>
              </a:spcAft>
              <a:buNone/>
              <a:defRPr sz="1600">
                <a:latin typeface="Overpass Black"/>
                <a:ea typeface="Overpass Black"/>
                <a:cs typeface="Overpass Black"/>
                <a:sym typeface="Overpass Black"/>
              </a:defRPr>
            </a:lvl9pPr>
          </a:lstStyle>
          <a:p>
            <a:endParaRPr/>
          </a:p>
        </p:txBody>
      </p:sp>
      <p:sp>
        <p:nvSpPr>
          <p:cNvPr id="1564" name="Google Shape;1564;p26"/>
          <p:cNvSpPr txBox="1">
            <a:spLocks noGrp="1"/>
          </p:cNvSpPr>
          <p:nvPr>
            <p:ph type="subTitle" idx="2"/>
          </p:nvPr>
        </p:nvSpPr>
        <p:spPr>
          <a:xfrm>
            <a:off x="544025" y="3429595"/>
            <a:ext cx="2286000" cy="84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565" name="Google Shape;1565;p26"/>
          <p:cNvSpPr txBox="1">
            <a:spLocks noGrp="1"/>
          </p:cNvSpPr>
          <p:nvPr>
            <p:ph type="subTitle" idx="3"/>
          </p:nvPr>
        </p:nvSpPr>
        <p:spPr>
          <a:xfrm>
            <a:off x="3147280" y="3120381"/>
            <a:ext cx="2467500" cy="47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atin typeface="Overpass Black"/>
                <a:ea typeface="Overpass Black"/>
                <a:cs typeface="Overpass Black"/>
                <a:sym typeface="Overpass Black"/>
              </a:defRPr>
            </a:lvl1pPr>
            <a:lvl2pPr lvl="1" algn="ctr" rtl="0">
              <a:lnSpc>
                <a:spcPct val="100000"/>
              </a:lnSpc>
              <a:spcBef>
                <a:spcPts val="0"/>
              </a:spcBef>
              <a:spcAft>
                <a:spcPts val="0"/>
              </a:spcAft>
              <a:buNone/>
              <a:defRPr sz="1600">
                <a:latin typeface="Overpass Black"/>
                <a:ea typeface="Overpass Black"/>
                <a:cs typeface="Overpass Black"/>
                <a:sym typeface="Overpass Black"/>
              </a:defRPr>
            </a:lvl2pPr>
            <a:lvl3pPr lvl="2" algn="ctr" rtl="0">
              <a:lnSpc>
                <a:spcPct val="100000"/>
              </a:lnSpc>
              <a:spcBef>
                <a:spcPts val="0"/>
              </a:spcBef>
              <a:spcAft>
                <a:spcPts val="0"/>
              </a:spcAft>
              <a:buNone/>
              <a:defRPr sz="1600">
                <a:latin typeface="Overpass Black"/>
                <a:ea typeface="Overpass Black"/>
                <a:cs typeface="Overpass Black"/>
                <a:sym typeface="Overpass Black"/>
              </a:defRPr>
            </a:lvl3pPr>
            <a:lvl4pPr lvl="3" algn="ctr" rtl="0">
              <a:lnSpc>
                <a:spcPct val="100000"/>
              </a:lnSpc>
              <a:spcBef>
                <a:spcPts val="0"/>
              </a:spcBef>
              <a:spcAft>
                <a:spcPts val="0"/>
              </a:spcAft>
              <a:buNone/>
              <a:defRPr sz="1600">
                <a:latin typeface="Overpass Black"/>
                <a:ea typeface="Overpass Black"/>
                <a:cs typeface="Overpass Black"/>
                <a:sym typeface="Overpass Black"/>
              </a:defRPr>
            </a:lvl4pPr>
            <a:lvl5pPr lvl="4" algn="ctr" rtl="0">
              <a:lnSpc>
                <a:spcPct val="100000"/>
              </a:lnSpc>
              <a:spcBef>
                <a:spcPts val="0"/>
              </a:spcBef>
              <a:spcAft>
                <a:spcPts val="0"/>
              </a:spcAft>
              <a:buNone/>
              <a:defRPr sz="1600">
                <a:latin typeface="Overpass Black"/>
                <a:ea typeface="Overpass Black"/>
                <a:cs typeface="Overpass Black"/>
                <a:sym typeface="Overpass Black"/>
              </a:defRPr>
            </a:lvl5pPr>
            <a:lvl6pPr lvl="5" algn="ctr" rtl="0">
              <a:lnSpc>
                <a:spcPct val="100000"/>
              </a:lnSpc>
              <a:spcBef>
                <a:spcPts val="0"/>
              </a:spcBef>
              <a:spcAft>
                <a:spcPts val="0"/>
              </a:spcAft>
              <a:buNone/>
              <a:defRPr sz="1600">
                <a:latin typeface="Overpass Black"/>
                <a:ea typeface="Overpass Black"/>
                <a:cs typeface="Overpass Black"/>
                <a:sym typeface="Overpass Black"/>
              </a:defRPr>
            </a:lvl6pPr>
            <a:lvl7pPr lvl="6" algn="ctr" rtl="0">
              <a:lnSpc>
                <a:spcPct val="100000"/>
              </a:lnSpc>
              <a:spcBef>
                <a:spcPts val="0"/>
              </a:spcBef>
              <a:spcAft>
                <a:spcPts val="0"/>
              </a:spcAft>
              <a:buNone/>
              <a:defRPr sz="1600">
                <a:latin typeface="Overpass Black"/>
                <a:ea typeface="Overpass Black"/>
                <a:cs typeface="Overpass Black"/>
                <a:sym typeface="Overpass Black"/>
              </a:defRPr>
            </a:lvl7pPr>
            <a:lvl8pPr lvl="7" algn="ctr" rtl="0">
              <a:lnSpc>
                <a:spcPct val="100000"/>
              </a:lnSpc>
              <a:spcBef>
                <a:spcPts val="0"/>
              </a:spcBef>
              <a:spcAft>
                <a:spcPts val="0"/>
              </a:spcAft>
              <a:buNone/>
              <a:defRPr sz="1600">
                <a:latin typeface="Overpass Black"/>
                <a:ea typeface="Overpass Black"/>
                <a:cs typeface="Overpass Black"/>
                <a:sym typeface="Overpass Black"/>
              </a:defRPr>
            </a:lvl8pPr>
            <a:lvl9pPr lvl="8" algn="ctr" rtl="0">
              <a:lnSpc>
                <a:spcPct val="100000"/>
              </a:lnSpc>
              <a:spcBef>
                <a:spcPts val="0"/>
              </a:spcBef>
              <a:spcAft>
                <a:spcPts val="0"/>
              </a:spcAft>
              <a:buNone/>
              <a:defRPr sz="1600">
                <a:latin typeface="Overpass Black"/>
                <a:ea typeface="Overpass Black"/>
                <a:cs typeface="Overpass Black"/>
                <a:sym typeface="Overpass Black"/>
              </a:defRPr>
            </a:lvl9pPr>
          </a:lstStyle>
          <a:p>
            <a:endParaRPr/>
          </a:p>
        </p:txBody>
      </p:sp>
      <p:sp>
        <p:nvSpPr>
          <p:cNvPr id="1566" name="Google Shape;1566;p26"/>
          <p:cNvSpPr txBox="1">
            <a:spLocks noGrp="1"/>
          </p:cNvSpPr>
          <p:nvPr>
            <p:ph type="subTitle" idx="4"/>
          </p:nvPr>
        </p:nvSpPr>
        <p:spPr>
          <a:xfrm>
            <a:off x="3238030" y="3429595"/>
            <a:ext cx="2286000" cy="84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567" name="Google Shape;1567;p26"/>
          <p:cNvSpPr txBox="1">
            <a:spLocks noGrp="1"/>
          </p:cNvSpPr>
          <p:nvPr>
            <p:ph type="subTitle" idx="5"/>
          </p:nvPr>
        </p:nvSpPr>
        <p:spPr>
          <a:xfrm>
            <a:off x="5784651" y="3120381"/>
            <a:ext cx="2467500" cy="47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atin typeface="Overpass Black"/>
                <a:ea typeface="Overpass Black"/>
                <a:cs typeface="Overpass Black"/>
                <a:sym typeface="Overpass Black"/>
              </a:defRPr>
            </a:lvl1pPr>
            <a:lvl2pPr lvl="1" algn="ctr" rtl="0">
              <a:lnSpc>
                <a:spcPct val="100000"/>
              </a:lnSpc>
              <a:spcBef>
                <a:spcPts val="0"/>
              </a:spcBef>
              <a:spcAft>
                <a:spcPts val="0"/>
              </a:spcAft>
              <a:buNone/>
              <a:defRPr sz="1600">
                <a:latin typeface="Overpass Black"/>
                <a:ea typeface="Overpass Black"/>
                <a:cs typeface="Overpass Black"/>
                <a:sym typeface="Overpass Black"/>
              </a:defRPr>
            </a:lvl2pPr>
            <a:lvl3pPr lvl="2" algn="ctr" rtl="0">
              <a:lnSpc>
                <a:spcPct val="100000"/>
              </a:lnSpc>
              <a:spcBef>
                <a:spcPts val="0"/>
              </a:spcBef>
              <a:spcAft>
                <a:spcPts val="0"/>
              </a:spcAft>
              <a:buNone/>
              <a:defRPr sz="1600">
                <a:latin typeface="Overpass Black"/>
                <a:ea typeface="Overpass Black"/>
                <a:cs typeface="Overpass Black"/>
                <a:sym typeface="Overpass Black"/>
              </a:defRPr>
            </a:lvl3pPr>
            <a:lvl4pPr lvl="3" algn="ctr" rtl="0">
              <a:lnSpc>
                <a:spcPct val="100000"/>
              </a:lnSpc>
              <a:spcBef>
                <a:spcPts val="0"/>
              </a:spcBef>
              <a:spcAft>
                <a:spcPts val="0"/>
              </a:spcAft>
              <a:buNone/>
              <a:defRPr sz="1600">
                <a:latin typeface="Overpass Black"/>
                <a:ea typeface="Overpass Black"/>
                <a:cs typeface="Overpass Black"/>
                <a:sym typeface="Overpass Black"/>
              </a:defRPr>
            </a:lvl4pPr>
            <a:lvl5pPr lvl="4" algn="ctr" rtl="0">
              <a:lnSpc>
                <a:spcPct val="100000"/>
              </a:lnSpc>
              <a:spcBef>
                <a:spcPts val="0"/>
              </a:spcBef>
              <a:spcAft>
                <a:spcPts val="0"/>
              </a:spcAft>
              <a:buNone/>
              <a:defRPr sz="1600">
                <a:latin typeface="Overpass Black"/>
                <a:ea typeface="Overpass Black"/>
                <a:cs typeface="Overpass Black"/>
                <a:sym typeface="Overpass Black"/>
              </a:defRPr>
            </a:lvl5pPr>
            <a:lvl6pPr lvl="5" algn="ctr" rtl="0">
              <a:lnSpc>
                <a:spcPct val="100000"/>
              </a:lnSpc>
              <a:spcBef>
                <a:spcPts val="0"/>
              </a:spcBef>
              <a:spcAft>
                <a:spcPts val="0"/>
              </a:spcAft>
              <a:buNone/>
              <a:defRPr sz="1600">
                <a:latin typeface="Overpass Black"/>
                <a:ea typeface="Overpass Black"/>
                <a:cs typeface="Overpass Black"/>
                <a:sym typeface="Overpass Black"/>
              </a:defRPr>
            </a:lvl6pPr>
            <a:lvl7pPr lvl="6" algn="ctr" rtl="0">
              <a:lnSpc>
                <a:spcPct val="100000"/>
              </a:lnSpc>
              <a:spcBef>
                <a:spcPts val="0"/>
              </a:spcBef>
              <a:spcAft>
                <a:spcPts val="0"/>
              </a:spcAft>
              <a:buNone/>
              <a:defRPr sz="1600">
                <a:latin typeface="Overpass Black"/>
                <a:ea typeface="Overpass Black"/>
                <a:cs typeface="Overpass Black"/>
                <a:sym typeface="Overpass Black"/>
              </a:defRPr>
            </a:lvl7pPr>
            <a:lvl8pPr lvl="7" algn="ctr" rtl="0">
              <a:lnSpc>
                <a:spcPct val="100000"/>
              </a:lnSpc>
              <a:spcBef>
                <a:spcPts val="0"/>
              </a:spcBef>
              <a:spcAft>
                <a:spcPts val="0"/>
              </a:spcAft>
              <a:buNone/>
              <a:defRPr sz="1600">
                <a:latin typeface="Overpass Black"/>
                <a:ea typeface="Overpass Black"/>
                <a:cs typeface="Overpass Black"/>
                <a:sym typeface="Overpass Black"/>
              </a:defRPr>
            </a:lvl8pPr>
            <a:lvl9pPr lvl="8" algn="ctr" rtl="0">
              <a:lnSpc>
                <a:spcPct val="100000"/>
              </a:lnSpc>
              <a:spcBef>
                <a:spcPts val="0"/>
              </a:spcBef>
              <a:spcAft>
                <a:spcPts val="0"/>
              </a:spcAft>
              <a:buNone/>
              <a:defRPr sz="1600">
                <a:latin typeface="Overpass Black"/>
                <a:ea typeface="Overpass Black"/>
                <a:cs typeface="Overpass Black"/>
                <a:sym typeface="Overpass Black"/>
              </a:defRPr>
            </a:lvl9pPr>
          </a:lstStyle>
          <a:p>
            <a:endParaRPr/>
          </a:p>
        </p:txBody>
      </p:sp>
      <p:sp>
        <p:nvSpPr>
          <p:cNvPr id="1568" name="Google Shape;1568;p26"/>
          <p:cNvSpPr txBox="1">
            <a:spLocks noGrp="1"/>
          </p:cNvSpPr>
          <p:nvPr>
            <p:ph type="subTitle" idx="6"/>
          </p:nvPr>
        </p:nvSpPr>
        <p:spPr>
          <a:xfrm>
            <a:off x="5875400" y="3429595"/>
            <a:ext cx="2286000" cy="84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569" name="Google Shape;1569;p26"/>
          <p:cNvSpPr txBox="1">
            <a:spLocks noGrp="1"/>
          </p:cNvSpPr>
          <p:nvPr>
            <p:ph type="title" hasCustomPrompt="1"/>
          </p:nvPr>
        </p:nvSpPr>
        <p:spPr>
          <a:xfrm>
            <a:off x="3450130" y="2341726"/>
            <a:ext cx="1861800" cy="54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3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570" name="Google Shape;1570;p26"/>
          <p:cNvSpPr txBox="1">
            <a:spLocks noGrp="1"/>
          </p:cNvSpPr>
          <p:nvPr>
            <p:ph type="title" idx="7" hasCustomPrompt="1"/>
          </p:nvPr>
        </p:nvSpPr>
        <p:spPr>
          <a:xfrm>
            <a:off x="6087501" y="2341726"/>
            <a:ext cx="1861800" cy="54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3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571" name="Google Shape;1571;p26"/>
          <p:cNvSpPr txBox="1">
            <a:spLocks noGrp="1"/>
          </p:cNvSpPr>
          <p:nvPr>
            <p:ph type="title" idx="8" hasCustomPrompt="1"/>
          </p:nvPr>
        </p:nvSpPr>
        <p:spPr>
          <a:xfrm>
            <a:off x="756125" y="2341726"/>
            <a:ext cx="1861800" cy="54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3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pic>
        <p:nvPicPr>
          <p:cNvPr id="1572" name="Google Shape;1572;p26"/>
          <p:cNvPicPr preferRelativeResize="0"/>
          <p:nvPr/>
        </p:nvPicPr>
        <p:blipFill>
          <a:blip r:embed="rId2">
            <a:alphaModFix amt="66000"/>
          </a:blip>
          <a:stretch>
            <a:fillRect/>
          </a:stretch>
        </p:blipFill>
        <p:spPr>
          <a:xfrm rot="-2343514" flipH="1">
            <a:off x="-1641553" y="-1719908"/>
            <a:ext cx="3297389" cy="2276638"/>
          </a:xfrm>
          <a:prstGeom prst="rect">
            <a:avLst/>
          </a:prstGeom>
          <a:noFill/>
          <a:ln>
            <a:noFill/>
          </a:ln>
        </p:spPr>
      </p:pic>
      <p:grpSp>
        <p:nvGrpSpPr>
          <p:cNvPr id="1573" name="Google Shape;1573;p26"/>
          <p:cNvGrpSpPr/>
          <p:nvPr/>
        </p:nvGrpSpPr>
        <p:grpSpPr>
          <a:xfrm rot="-8099954">
            <a:off x="-459577" y="-1021623"/>
            <a:ext cx="1344367" cy="1995327"/>
            <a:chOff x="272875" y="1527563"/>
            <a:chExt cx="255950" cy="455000"/>
          </a:xfrm>
        </p:grpSpPr>
        <p:sp>
          <p:nvSpPr>
            <p:cNvPr id="1574" name="Google Shape;1574;p26"/>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6"/>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6"/>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6"/>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6"/>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6"/>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6"/>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6"/>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6"/>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6"/>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6"/>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6"/>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6"/>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6"/>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6"/>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6"/>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6"/>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6"/>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6"/>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26"/>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26"/>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6"/>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6"/>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6"/>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6"/>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6"/>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6"/>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6"/>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6"/>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6"/>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6"/>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6"/>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6"/>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6"/>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6"/>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609" name="Google Shape;1609;p26"/>
          <p:cNvPicPr preferRelativeResize="0"/>
          <p:nvPr/>
        </p:nvPicPr>
        <p:blipFill>
          <a:blip r:embed="rId3">
            <a:alphaModFix amt="74000"/>
          </a:blip>
          <a:stretch>
            <a:fillRect/>
          </a:stretch>
        </p:blipFill>
        <p:spPr>
          <a:xfrm rot="4990199" flipH="1">
            <a:off x="-1127360" y="4108621"/>
            <a:ext cx="2894870" cy="2593321"/>
          </a:xfrm>
          <a:prstGeom prst="rect">
            <a:avLst/>
          </a:prstGeom>
          <a:noFill/>
          <a:ln>
            <a:noFill/>
          </a:ln>
        </p:spPr>
      </p:pic>
      <p:pic>
        <p:nvPicPr>
          <p:cNvPr id="1610" name="Google Shape;1610;p26"/>
          <p:cNvPicPr preferRelativeResize="0"/>
          <p:nvPr/>
        </p:nvPicPr>
        <p:blipFill>
          <a:blip r:embed="rId4">
            <a:alphaModFix amt="74000"/>
          </a:blip>
          <a:stretch>
            <a:fillRect/>
          </a:stretch>
        </p:blipFill>
        <p:spPr>
          <a:xfrm rot="4990199" flipH="1">
            <a:off x="7307615" y="-922016"/>
            <a:ext cx="2894870" cy="2593321"/>
          </a:xfrm>
          <a:prstGeom prst="rect">
            <a:avLst/>
          </a:prstGeom>
          <a:noFill/>
          <a:ln>
            <a:noFill/>
          </a:ln>
        </p:spPr>
      </p:pic>
      <p:sp>
        <p:nvSpPr>
          <p:cNvPr id="1611" name="Google Shape;1611;p26"/>
          <p:cNvSpPr txBox="1">
            <a:spLocks noGrp="1"/>
          </p:cNvSpPr>
          <p:nvPr>
            <p:ph type="ctrTitle" idx="9"/>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
        <p:nvSpPr>
          <p:cNvPr id="1612" name="Google Shape;1612;p26"/>
          <p:cNvSpPr/>
          <p:nvPr/>
        </p:nvSpPr>
        <p:spPr>
          <a:xfrm rot="-2136675">
            <a:off x="7291512" y="4066884"/>
            <a:ext cx="2264977" cy="2165734"/>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
  <p:cSld name="CUSTOM_4">
    <p:spTree>
      <p:nvGrpSpPr>
        <p:cNvPr id="1" name="Shape 1614"/>
        <p:cNvGrpSpPr/>
        <p:nvPr/>
      </p:nvGrpSpPr>
      <p:grpSpPr>
        <a:xfrm>
          <a:off x="0" y="0"/>
          <a:ext cx="0" cy="0"/>
          <a:chOff x="0" y="0"/>
          <a:chExt cx="0" cy="0"/>
        </a:xfrm>
      </p:grpSpPr>
      <p:pic>
        <p:nvPicPr>
          <p:cNvPr id="1615" name="Google Shape;1615;p27"/>
          <p:cNvPicPr preferRelativeResize="0"/>
          <p:nvPr/>
        </p:nvPicPr>
        <p:blipFill>
          <a:blip r:embed="rId2">
            <a:alphaModFix amt="66000"/>
          </a:blip>
          <a:stretch>
            <a:fillRect/>
          </a:stretch>
        </p:blipFill>
        <p:spPr>
          <a:xfrm rot="-2343514" flipH="1">
            <a:off x="-1166545" y="-1270720"/>
            <a:ext cx="3297389" cy="2276638"/>
          </a:xfrm>
          <a:prstGeom prst="rect">
            <a:avLst/>
          </a:prstGeom>
          <a:noFill/>
          <a:ln>
            <a:noFill/>
          </a:ln>
        </p:spPr>
      </p:pic>
      <p:grpSp>
        <p:nvGrpSpPr>
          <p:cNvPr id="1616" name="Google Shape;1616;p27"/>
          <p:cNvGrpSpPr/>
          <p:nvPr/>
        </p:nvGrpSpPr>
        <p:grpSpPr>
          <a:xfrm rot="-8099954">
            <a:off x="15431" y="-572435"/>
            <a:ext cx="1344367" cy="1995327"/>
            <a:chOff x="272875" y="1527563"/>
            <a:chExt cx="255950" cy="455000"/>
          </a:xfrm>
        </p:grpSpPr>
        <p:sp>
          <p:nvSpPr>
            <p:cNvPr id="1617" name="Google Shape;1617;p27"/>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7"/>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7"/>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7"/>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7"/>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27"/>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7"/>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7"/>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7"/>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7"/>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7"/>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7"/>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7"/>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7"/>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7"/>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7"/>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7"/>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7"/>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7"/>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7"/>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7"/>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7"/>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7"/>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7"/>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7"/>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27"/>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7"/>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27"/>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27"/>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7"/>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7"/>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27"/>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27"/>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7"/>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27"/>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652" name="Google Shape;1652;p27"/>
          <p:cNvPicPr preferRelativeResize="0"/>
          <p:nvPr/>
        </p:nvPicPr>
        <p:blipFill>
          <a:blip r:embed="rId3">
            <a:alphaModFix amt="74000"/>
          </a:blip>
          <a:stretch>
            <a:fillRect/>
          </a:stretch>
        </p:blipFill>
        <p:spPr>
          <a:xfrm rot="-5809801" flipH="1">
            <a:off x="7609918" y="-1097658"/>
            <a:ext cx="2894870" cy="2593321"/>
          </a:xfrm>
          <a:prstGeom prst="rect">
            <a:avLst/>
          </a:prstGeom>
          <a:noFill/>
          <a:ln>
            <a:noFill/>
          </a:ln>
        </p:spPr>
      </p:pic>
      <p:pic>
        <p:nvPicPr>
          <p:cNvPr id="1653" name="Google Shape;1653;p27"/>
          <p:cNvPicPr preferRelativeResize="0"/>
          <p:nvPr/>
        </p:nvPicPr>
        <p:blipFill>
          <a:blip r:embed="rId4">
            <a:alphaModFix amt="76000"/>
          </a:blip>
          <a:stretch>
            <a:fillRect/>
          </a:stretch>
        </p:blipFill>
        <p:spPr>
          <a:xfrm rot="10754694">
            <a:off x="2497948" y="4487275"/>
            <a:ext cx="7605809" cy="2832381"/>
          </a:xfrm>
          <a:prstGeom prst="rect">
            <a:avLst/>
          </a:prstGeom>
          <a:noFill/>
          <a:ln>
            <a:noFill/>
          </a:ln>
        </p:spPr>
      </p:pic>
      <p:grpSp>
        <p:nvGrpSpPr>
          <p:cNvPr id="1654" name="Google Shape;1654;p27"/>
          <p:cNvGrpSpPr/>
          <p:nvPr/>
        </p:nvGrpSpPr>
        <p:grpSpPr>
          <a:xfrm flipH="1">
            <a:off x="-624375" y="3487614"/>
            <a:ext cx="1344377" cy="2469659"/>
            <a:chOff x="272875" y="1419395"/>
            <a:chExt cx="255950" cy="563168"/>
          </a:xfrm>
        </p:grpSpPr>
        <p:sp>
          <p:nvSpPr>
            <p:cNvPr id="1655" name="Google Shape;1655;p27"/>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7"/>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7"/>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7"/>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7"/>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7"/>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27"/>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7"/>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7"/>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7"/>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7"/>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7"/>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7"/>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7"/>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7"/>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7"/>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7"/>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7"/>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7"/>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7"/>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7"/>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7"/>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7"/>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7"/>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7"/>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7"/>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7"/>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7"/>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7"/>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7"/>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7"/>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7"/>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7"/>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7"/>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7"/>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0" name="Google Shape;1690;p27"/>
          <p:cNvSpPr txBox="1">
            <a:spLocks noGrp="1"/>
          </p:cNvSpPr>
          <p:nvPr>
            <p:ph type="title"/>
          </p:nvPr>
        </p:nvSpPr>
        <p:spPr>
          <a:xfrm>
            <a:off x="732375" y="1618170"/>
            <a:ext cx="3839700" cy="6291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691" name="Google Shape;1691;p27"/>
          <p:cNvSpPr txBox="1">
            <a:spLocks noGrp="1"/>
          </p:cNvSpPr>
          <p:nvPr>
            <p:ph type="subTitle" idx="1"/>
          </p:nvPr>
        </p:nvSpPr>
        <p:spPr>
          <a:xfrm>
            <a:off x="732375" y="2191200"/>
            <a:ext cx="7691700" cy="2031000"/>
          </a:xfrm>
          <a:prstGeom prst="rect">
            <a:avLst/>
          </a:prstGeom>
        </p:spPr>
        <p:txBody>
          <a:bodyPr spcFirstLastPara="1" wrap="square" lIns="91425" tIns="91425" rIns="91425" bIns="91425" anchor="t" anchorCtr="0">
            <a:noAutofit/>
          </a:bodyPr>
          <a:lstStyle>
            <a:lvl1pPr marR="50800" lvl="0" rtl="0">
              <a:lnSpc>
                <a:spcPct val="166000"/>
              </a:lnSpc>
              <a:spcBef>
                <a:spcPts val="0"/>
              </a:spcBef>
              <a:spcAft>
                <a:spcPts val="0"/>
              </a:spcAft>
              <a:buClr>
                <a:schemeClr val="lt2"/>
              </a:buClr>
              <a:buSzPts val="1400"/>
              <a:buChar char="●"/>
              <a:defRPr sz="1200"/>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1692" name="Google Shape;1692;p27"/>
          <p:cNvSpPr txBox="1">
            <a:spLocks noGrp="1"/>
          </p:cNvSpPr>
          <p:nvPr>
            <p:ph type="ctrTitle" idx="2"/>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
        <p:nvSpPr>
          <p:cNvPr id="1693" name="Google Shape;1693;p27"/>
          <p:cNvSpPr/>
          <p:nvPr/>
        </p:nvSpPr>
        <p:spPr>
          <a:xfrm rot="9899989">
            <a:off x="7836136" y="407263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1">
  <p:cSld name="CUSTOM_4_1">
    <p:spTree>
      <p:nvGrpSpPr>
        <p:cNvPr id="1" name="Shape 1695"/>
        <p:cNvGrpSpPr/>
        <p:nvPr/>
      </p:nvGrpSpPr>
      <p:grpSpPr>
        <a:xfrm>
          <a:off x="0" y="0"/>
          <a:ext cx="0" cy="0"/>
          <a:chOff x="0" y="0"/>
          <a:chExt cx="0" cy="0"/>
        </a:xfrm>
      </p:grpSpPr>
      <p:pic>
        <p:nvPicPr>
          <p:cNvPr id="1696" name="Google Shape;1696;p28"/>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1697" name="Google Shape;1697;p28"/>
          <p:cNvGrpSpPr/>
          <p:nvPr/>
        </p:nvGrpSpPr>
        <p:grpSpPr>
          <a:xfrm rot="-987768">
            <a:off x="7751817" y="-266278"/>
            <a:ext cx="1344359" cy="1995308"/>
            <a:chOff x="272875" y="1527563"/>
            <a:chExt cx="255950" cy="455000"/>
          </a:xfrm>
        </p:grpSpPr>
        <p:sp>
          <p:nvSpPr>
            <p:cNvPr id="1698" name="Google Shape;1698;p28"/>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8"/>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8"/>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8"/>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8"/>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8"/>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8"/>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8"/>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8"/>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8"/>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8"/>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8"/>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8"/>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8"/>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8"/>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8"/>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8"/>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8"/>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8"/>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8"/>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8"/>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8"/>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8"/>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8"/>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8"/>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8"/>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8"/>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8"/>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8"/>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8"/>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28"/>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8"/>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8"/>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8"/>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8"/>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33" name="Google Shape;1733;p28"/>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1734" name="Google Shape;1734;p28"/>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1735" name="Google Shape;1735;p28"/>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8"/>
          <p:cNvSpPr txBox="1">
            <a:spLocks noGrp="1"/>
          </p:cNvSpPr>
          <p:nvPr>
            <p:ph type="title"/>
          </p:nvPr>
        </p:nvSpPr>
        <p:spPr>
          <a:xfrm>
            <a:off x="732375" y="1637495"/>
            <a:ext cx="38397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737" name="Google Shape;1737;p28"/>
          <p:cNvSpPr txBox="1">
            <a:spLocks noGrp="1"/>
          </p:cNvSpPr>
          <p:nvPr>
            <p:ph type="subTitle" idx="1"/>
          </p:nvPr>
        </p:nvSpPr>
        <p:spPr>
          <a:xfrm>
            <a:off x="475175" y="2194825"/>
            <a:ext cx="4096800" cy="2490300"/>
          </a:xfrm>
          <a:prstGeom prst="rect">
            <a:avLst/>
          </a:prstGeom>
        </p:spPr>
        <p:txBody>
          <a:bodyPr spcFirstLastPara="1" wrap="square" lIns="91425" tIns="91425" rIns="91425" bIns="91425" anchor="t" anchorCtr="0">
            <a:noAutofit/>
          </a:bodyPr>
          <a:lstStyle>
            <a:lvl1pPr marR="50800" lvl="0" rtl="0">
              <a:lnSpc>
                <a:spcPct val="100000"/>
              </a:lnSpc>
              <a:spcBef>
                <a:spcPts val="0"/>
              </a:spcBef>
              <a:spcAft>
                <a:spcPts val="0"/>
              </a:spcAft>
              <a:buClr>
                <a:schemeClr val="lt2"/>
              </a:buClr>
              <a:buSzPts val="1400"/>
              <a:buChar char="●"/>
              <a:defRPr sz="1200"/>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1738" name="Google Shape;1738;p28"/>
          <p:cNvSpPr txBox="1">
            <a:spLocks noGrp="1"/>
          </p:cNvSpPr>
          <p:nvPr>
            <p:ph type="title" idx="2"/>
          </p:nvPr>
        </p:nvSpPr>
        <p:spPr>
          <a:xfrm>
            <a:off x="4578150" y="1637495"/>
            <a:ext cx="38397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739" name="Google Shape;1739;p28"/>
          <p:cNvSpPr txBox="1">
            <a:spLocks noGrp="1"/>
          </p:cNvSpPr>
          <p:nvPr>
            <p:ph type="subTitle" idx="3"/>
          </p:nvPr>
        </p:nvSpPr>
        <p:spPr>
          <a:xfrm>
            <a:off x="4578150" y="2194825"/>
            <a:ext cx="4096800" cy="249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400"/>
              <a:buChar char="●"/>
              <a:defRPr sz="1200"/>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1740" name="Google Shape;1740;p28"/>
          <p:cNvSpPr txBox="1">
            <a:spLocks noGrp="1"/>
          </p:cNvSpPr>
          <p:nvPr>
            <p:ph type="ctrTitle" idx="4"/>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
        <p:nvSpPr>
          <p:cNvPr id="1741" name="Google Shape;1741;p2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2">
  <p:cSld name="CUSTOM_4_1_1_1">
    <p:spTree>
      <p:nvGrpSpPr>
        <p:cNvPr id="1" name="Shape 1742"/>
        <p:cNvGrpSpPr/>
        <p:nvPr/>
      </p:nvGrpSpPr>
      <p:grpSpPr>
        <a:xfrm>
          <a:off x="0" y="0"/>
          <a:ext cx="0" cy="0"/>
          <a:chOff x="0" y="0"/>
          <a:chExt cx="0" cy="0"/>
        </a:xfrm>
      </p:grpSpPr>
      <p:pic>
        <p:nvPicPr>
          <p:cNvPr id="1743" name="Google Shape;1743;p29"/>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1744" name="Google Shape;1744;p29"/>
          <p:cNvGrpSpPr/>
          <p:nvPr/>
        </p:nvGrpSpPr>
        <p:grpSpPr>
          <a:xfrm rot="-987768">
            <a:off x="7751817" y="-266278"/>
            <a:ext cx="1344359" cy="1995308"/>
            <a:chOff x="272875" y="1527563"/>
            <a:chExt cx="255950" cy="455000"/>
          </a:xfrm>
        </p:grpSpPr>
        <p:sp>
          <p:nvSpPr>
            <p:cNvPr id="1745" name="Google Shape;1745;p29"/>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9"/>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9"/>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9"/>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9"/>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9"/>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9"/>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9"/>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9"/>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9"/>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9"/>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9"/>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9"/>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9"/>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9"/>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9"/>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9"/>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9"/>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9"/>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9"/>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9"/>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9"/>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9"/>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9"/>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9"/>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9"/>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9"/>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9"/>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9"/>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9"/>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9"/>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9"/>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9"/>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9"/>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9"/>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80" name="Google Shape;1780;p29"/>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1781" name="Google Shape;1781;p29"/>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1782" name="Google Shape;1782;p29"/>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9"/>
          <p:cNvSpPr txBox="1">
            <a:spLocks noGrp="1"/>
          </p:cNvSpPr>
          <p:nvPr>
            <p:ph type="subTitle" idx="1"/>
          </p:nvPr>
        </p:nvSpPr>
        <p:spPr>
          <a:xfrm>
            <a:off x="724603" y="2240850"/>
            <a:ext cx="3181800" cy="123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400"/>
              <a:buChar char="●"/>
              <a:defRPr sz="1600"/>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1784" name="Google Shape;1784;p29"/>
          <p:cNvSpPr txBox="1">
            <a:spLocks noGrp="1"/>
          </p:cNvSpPr>
          <p:nvPr>
            <p:ph type="ctrTitle"/>
          </p:nvPr>
        </p:nvSpPr>
        <p:spPr>
          <a:xfrm>
            <a:off x="724603" y="1663050"/>
            <a:ext cx="31818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
        <p:nvSpPr>
          <p:cNvPr id="1785" name="Google Shape;1785;p29"/>
          <p:cNvSpPr/>
          <p:nvPr/>
        </p:nvSpPr>
        <p:spPr>
          <a:xfrm rot="-4340781" flipH="1">
            <a:off x="3518" y="-5268942"/>
            <a:ext cx="4623974" cy="7256832"/>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hanks ">
  <p:cSld name="BLANK_1_1_1_1_1_1_2_1">
    <p:spTree>
      <p:nvGrpSpPr>
        <p:cNvPr id="1" name="Shape 1787"/>
        <p:cNvGrpSpPr/>
        <p:nvPr/>
      </p:nvGrpSpPr>
      <p:grpSpPr>
        <a:xfrm>
          <a:off x="0" y="0"/>
          <a:ext cx="0" cy="0"/>
          <a:chOff x="0" y="0"/>
          <a:chExt cx="0" cy="0"/>
        </a:xfrm>
      </p:grpSpPr>
      <p:pic>
        <p:nvPicPr>
          <p:cNvPr id="1788" name="Google Shape;1788;p30"/>
          <p:cNvPicPr preferRelativeResize="0"/>
          <p:nvPr/>
        </p:nvPicPr>
        <p:blipFill>
          <a:blip r:embed="rId2">
            <a:alphaModFix amt="76000"/>
          </a:blip>
          <a:stretch>
            <a:fillRect/>
          </a:stretch>
        </p:blipFill>
        <p:spPr>
          <a:xfrm rot="2453973">
            <a:off x="1248590" y="2532214"/>
            <a:ext cx="4232748" cy="1576274"/>
          </a:xfrm>
          <a:prstGeom prst="rect">
            <a:avLst/>
          </a:prstGeom>
          <a:noFill/>
          <a:ln>
            <a:noFill/>
          </a:ln>
        </p:spPr>
      </p:pic>
      <p:pic>
        <p:nvPicPr>
          <p:cNvPr id="1789" name="Google Shape;1789;p30"/>
          <p:cNvPicPr preferRelativeResize="0"/>
          <p:nvPr/>
        </p:nvPicPr>
        <p:blipFill>
          <a:blip r:embed="rId2">
            <a:alphaModFix amt="76000"/>
          </a:blip>
          <a:stretch>
            <a:fillRect/>
          </a:stretch>
        </p:blipFill>
        <p:spPr>
          <a:xfrm rot="2453973">
            <a:off x="-1738310" y="4081814"/>
            <a:ext cx="4232748" cy="1576274"/>
          </a:xfrm>
          <a:prstGeom prst="rect">
            <a:avLst/>
          </a:prstGeom>
          <a:noFill/>
          <a:ln>
            <a:noFill/>
          </a:ln>
        </p:spPr>
      </p:pic>
      <p:pic>
        <p:nvPicPr>
          <p:cNvPr id="1790" name="Google Shape;1790;p30"/>
          <p:cNvPicPr preferRelativeResize="0"/>
          <p:nvPr/>
        </p:nvPicPr>
        <p:blipFill>
          <a:blip r:embed="rId3">
            <a:alphaModFix amt="76000"/>
          </a:blip>
          <a:stretch>
            <a:fillRect/>
          </a:stretch>
        </p:blipFill>
        <p:spPr>
          <a:xfrm rot="2453973">
            <a:off x="6716115" y="-248136"/>
            <a:ext cx="4232748" cy="1576274"/>
          </a:xfrm>
          <a:prstGeom prst="rect">
            <a:avLst/>
          </a:prstGeom>
          <a:noFill/>
          <a:ln>
            <a:noFill/>
          </a:ln>
        </p:spPr>
      </p:pic>
      <p:pic>
        <p:nvPicPr>
          <p:cNvPr id="1791" name="Google Shape;1791;p30"/>
          <p:cNvPicPr preferRelativeResize="0"/>
          <p:nvPr/>
        </p:nvPicPr>
        <p:blipFill>
          <a:blip r:embed="rId4">
            <a:alphaModFix amt="47000"/>
          </a:blip>
          <a:stretch>
            <a:fillRect/>
          </a:stretch>
        </p:blipFill>
        <p:spPr>
          <a:xfrm rot="10800000">
            <a:off x="1630988" y="143888"/>
            <a:ext cx="5882026" cy="4855727"/>
          </a:xfrm>
          <a:prstGeom prst="rect">
            <a:avLst/>
          </a:prstGeom>
          <a:noFill/>
          <a:ln>
            <a:noFill/>
          </a:ln>
        </p:spPr>
      </p:pic>
      <p:grpSp>
        <p:nvGrpSpPr>
          <p:cNvPr id="1792" name="Google Shape;1792;p30"/>
          <p:cNvGrpSpPr/>
          <p:nvPr/>
        </p:nvGrpSpPr>
        <p:grpSpPr>
          <a:xfrm rot="-2700000">
            <a:off x="167955" y="3080962"/>
            <a:ext cx="1344349" cy="2469678"/>
            <a:chOff x="272875" y="1419395"/>
            <a:chExt cx="255950" cy="563168"/>
          </a:xfrm>
        </p:grpSpPr>
        <p:sp>
          <p:nvSpPr>
            <p:cNvPr id="1793" name="Google Shape;1793;p30"/>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0"/>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0"/>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0"/>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0"/>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0"/>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0"/>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0"/>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0"/>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0"/>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0"/>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0"/>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0"/>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0"/>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0"/>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0"/>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0"/>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0"/>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0"/>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0"/>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0"/>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0"/>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0"/>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0"/>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0"/>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0"/>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0"/>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0"/>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0"/>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0"/>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0"/>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0"/>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0"/>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0"/>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0"/>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8" name="Google Shape;1828;p30"/>
          <p:cNvGrpSpPr/>
          <p:nvPr/>
        </p:nvGrpSpPr>
        <p:grpSpPr>
          <a:xfrm rot="-2700000">
            <a:off x="8026513" y="-183341"/>
            <a:ext cx="1344349" cy="1995327"/>
            <a:chOff x="272875" y="1527563"/>
            <a:chExt cx="255950" cy="455000"/>
          </a:xfrm>
        </p:grpSpPr>
        <p:sp>
          <p:nvSpPr>
            <p:cNvPr id="1829" name="Google Shape;1829;p30"/>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0"/>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0"/>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0"/>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0"/>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0"/>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0"/>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0"/>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0"/>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0"/>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0"/>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0"/>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0"/>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0"/>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0"/>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0"/>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0"/>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0"/>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0"/>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0"/>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0"/>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0"/>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0"/>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0"/>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0"/>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0"/>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0"/>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0"/>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0"/>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0"/>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0"/>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0"/>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0"/>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0"/>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0"/>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4" name="Google Shape;1864;p30"/>
          <p:cNvSpPr txBox="1">
            <a:spLocks noGrp="1"/>
          </p:cNvSpPr>
          <p:nvPr>
            <p:ph type="ctrTitle"/>
          </p:nvPr>
        </p:nvSpPr>
        <p:spPr>
          <a:xfrm>
            <a:off x="720000" y="540000"/>
            <a:ext cx="7704000" cy="135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865" name="Google Shape;1865;p30"/>
          <p:cNvSpPr txBox="1">
            <a:spLocks noGrp="1"/>
          </p:cNvSpPr>
          <p:nvPr>
            <p:ph type="subTitle" idx="1"/>
          </p:nvPr>
        </p:nvSpPr>
        <p:spPr>
          <a:xfrm>
            <a:off x="720000" y="2603948"/>
            <a:ext cx="7704000" cy="96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866" name="Google Shape;1866;p30"/>
          <p:cNvSpPr txBox="1"/>
          <p:nvPr/>
        </p:nvSpPr>
        <p:spPr>
          <a:xfrm>
            <a:off x="2646000" y="3628979"/>
            <a:ext cx="3852000" cy="67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2"/>
                </a:solidFill>
                <a:latin typeface="Open Sans SemiBold"/>
                <a:ea typeface="Open Sans SemiBold"/>
                <a:cs typeface="Open Sans SemiBold"/>
                <a:sym typeface="Open Sans SemiBold"/>
              </a:rPr>
              <a:t>CREDITS: This presentation template was created</a:t>
            </a:r>
            <a:r>
              <a:rPr lang="en" sz="1200" b="1">
                <a:solidFill>
                  <a:schemeClr val="dk2"/>
                </a:solidFill>
                <a:latin typeface="Open Sans"/>
                <a:ea typeface="Open Sans"/>
                <a:cs typeface="Open Sans"/>
                <a:sym typeface="Open Sans"/>
              </a:rPr>
              <a:t> </a:t>
            </a:r>
            <a:r>
              <a:rPr lang="en" sz="1200" b="1">
                <a:solidFill>
                  <a:schemeClr val="dk2"/>
                </a:solidFill>
                <a:uFill>
                  <a:noFill/>
                </a:uFill>
                <a:latin typeface="Open Sans"/>
                <a:ea typeface="Open Sans"/>
                <a:cs typeface="Open Sans"/>
                <a:sym typeface="Open Sans"/>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by Slidesgo,</a:t>
            </a:r>
            <a:r>
              <a:rPr lang="en" sz="1200" b="1">
                <a:solidFill>
                  <a:schemeClr val="dk2"/>
                </a:solidFill>
                <a:latin typeface="Open Sans"/>
                <a:ea typeface="Open Sans"/>
                <a:cs typeface="Open Sans"/>
                <a:sym typeface="Open Sans"/>
              </a:rPr>
              <a:t> </a:t>
            </a:r>
            <a:r>
              <a:rPr lang="en" sz="1200">
                <a:solidFill>
                  <a:schemeClr val="dk2"/>
                </a:solidFill>
                <a:latin typeface="Open Sans SemiBold"/>
                <a:ea typeface="Open Sans SemiBold"/>
                <a:cs typeface="Open Sans SemiBold"/>
                <a:sym typeface="Open Sans SemiBold"/>
              </a:rPr>
              <a:t>including icons</a:t>
            </a:r>
            <a:r>
              <a:rPr lang="en" sz="1200" b="1">
                <a:solidFill>
                  <a:schemeClr val="dk2"/>
                </a:solidFill>
                <a:latin typeface="Open Sans"/>
                <a:ea typeface="Open Sans"/>
                <a:cs typeface="Open Sans"/>
                <a:sym typeface="Open Sans"/>
              </a:rPr>
              <a:t> </a:t>
            </a:r>
            <a:r>
              <a:rPr lang="en" sz="1200" b="1">
                <a:solidFill>
                  <a:schemeClr val="dk2"/>
                </a:solidFill>
                <a:uFill>
                  <a:noFill/>
                </a:uFill>
                <a:latin typeface="Open Sans"/>
                <a:ea typeface="Open Sans"/>
                <a:cs typeface="Open Sans"/>
                <a:sym typeface="Open Sans"/>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by Flaticon,</a:t>
            </a:r>
            <a:r>
              <a:rPr lang="en" sz="1200" b="1">
                <a:solidFill>
                  <a:schemeClr val="dk2"/>
                </a:solidFill>
                <a:latin typeface="Open Sans"/>
                <a:ea typeface="Open Sans"/>
                <a:cs typeface="Open Sans"/>
                <a:sym typeface="Open Sans"/>
              </a:rPr>
              <a:t> i</a:t>
            </a:r>
            <a:r>
              <a:rPr lang="en" sz="1200">
                <a:solidFill>
                  <a:schemeClr val="dk2"/>
                </a:solidFill>
                <a:latin typeface="Open Sans SemiBold"/>
                <a:ea typeface="Open Sans SemiBold"/>
                <a:cs typeface="Open Sans SemiBold"/>
                <a:sym typeface="Open Sans SemiBold"/>
              </a:rPr>
              <a:t>nfographics &amp; images </a:t>
            </a:r>
            <a:r>
              <a:rPr lang="en" sz="1200" b="1">
                <a:solidFill>
                  <a:schemeClr val="dk2"/>
                </a:solidFill>
                <a:uFill>
                  <a:noFill/>
                </a:uFill>
                <a:latin typeface="Open Sans"/>
                <a:ea typeface="Open Sans"/>
                <a:cs typeface="Open Sans"/>
                <a:sym typeface="Open Sans"/>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by Freepik</a:t>
            </a:r>
            <a:r>
              <a:rPr lang="en" sz="1200" b="1">
                <a:solidFill>
                  <a:schemeClr val="dk2"/>
                </a:solidFill>
                <a:latin typeface="Open Sans"/>
                <a:ea typeface="Open Sans"/>
                <a:cs typeface="Open Sans"/>
                <a:sym typeface="Open Sans"/>
              </a:rPr>
              <a:t> </a:t>
            </a:r>
            <a:endParaRPr sz="1200" b="1">
              <a:solidFill>
                <a:schemeClr val="dk2"/>
              </a:solidFill>
              <a:latin typeface="Open Sans"/>
              <a:ea typeface="Open Sans"/>
              <a:cs typeface="Open Sans"/>
              <a:sym typeface="Open Sans"/>
            </a:endParaRPr>
          </a:p>
        </p:txBody>
      </p:sp>
      <p:sp>
        <p:nvSpPr>
          <p:cNvPr id="1867" name="Google Shape;1867;p30"/>
          <p:cNvSpPr/>
          <p:nvPr/>
        </p:nvSpPr>
        <p:spPr>
          <a:xfrm>
            <a:off x="5570568" y="-2413037"/>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1"/>
        <p:cNvGrpSpPr/>
        <p:nvPr/>
      </p:nvGrpSpPr>
      <p:grpSpPr>
        <a:xfrm>
          <a:off x="0" y="0"/>
          <a:ext cx="0" cy="0"/>
          <a:chOff x="0" y="0"/>
          <a:chExt cx="0" cy="0"/>
        </a:xfrm>
      </p:grpSpPr>
      <p:sp>
        <p:nvSpPr>
          <p:cNvPr id="172" name="Google Shape;172;p4"/>
          <p:cNvSpPr txBox="1">
            <a:spLocks noGrp="1"/>
          </p:cNvSpPr>
          <p:nvPr>
            <p:ph type="body" idx="1"/>
          </p:nvPr>
        </p:nvSpPr>
        <p:spPr>
          <a:xfrm>
            <a:off x="720000" y="1055850"/>
            <a:ext cx="7704000" cy="3513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1"/>
              </a:buClr>
              <a:buSzPts val="1400"/>
              <a:buChar char="●"/>
              <a:defRPr sz="1200">
                <a:solidFill>
                  <a:srgbClr val="434343"/>
                </a:solidFill>
              </a:defRPr>
            </a:lvl1pPr>
            <a:lvl2pPr marL="914400" lvl="1" indent="-317500" rtl="0">
              <a:lnSpc>
                <a:spcPct val="100000"/>
              </a:lnSpc>
              <a:spcBef>
                <a:spcPts val="1600"/>
              </a:spcBef>
              <a:spcAft>
                <a:spcPts val="0"/>
              </a:spcAft>
              <a:buClr>
                <a:srgbClr val="434343"/>
              </a:buClr>
              <a:buSzPts val="1400"/>
              <a:buChar char="○"/>
              <a:defRPr>
                <a:solidFill>
                  <a:srgbClr val="434343"/>
                </a:solidFill>
              </a:defRPr>
            </a:lvl2pPr>
            <a:lvl3pPr marL="1371600" lvl="2" indent="-317500" rtl="0">
              <a:lnSpc>
                <a:spcPct val="100000"/>
              </a:lnSpc>
              <a:spcBef>
                <a:spcPts val="1600"/>
              </a:spcBef>
              <a:spcAft>
                <a:spcPts val="0"/>
              </a:spcAft>
              <a:buClr>
                <a:srgbClr val="434343"/>
              </a:buClr>
              <a:buSzPts val="1400"/>
              <a:buChar char="■"/>
              <a:defRPr>
                <a:solidFill>
                  <a:srgbClr val="434343"/>
                </a:solidFill>
              </a:defRPr>
            </a:lvl3pPr>
            <a:lvl4pPr marL="1828800" lvl="3" indent="-317500" rtl="0">
              <a:lnSpc>
                <a:spcPct val="100000"/>
              </a:lnSpc>
              <a:spcBef>
                <a:spcPts val="1600"/>
              </a:spcBef>
              <a:spcAft>
                <a:spcPts val="0"/>
              </a:spcAft>
              <a:buClr>
                <a:srgbClr val="434343"/>
              </a:buClr>
              <a:buSzPts val="1400"/>
              <a:buChar char="●"/>
              <a:defRPr>
                <a:solidFill>
                  <a:srgbClr val="434343"/>
                </a:solidFill>
              </a:defRPr>
            </a:lvl4pPr>
            <a:lvl5pPr marL="2286000" lvl="4" indent="-317500" rtl="0">
              <a:lnSpc>
                <a:spcPct val="100000"/>
              </a:lnSpc>
              <a:spcBef>
                <a:spcPts val="1600"/>
              </a:spcBef>
              <a:spcAft>
                <a:spcPts val="0"/>
              </a:spcAft>
              <a:buClr>
                <a:srgbClr val="434343"/>
              </a:buClr>
              <a:buSzPts val="1400"/>
              <a:buChar char="○"/>
              <a:defRPr>
                <a:solidFill>
                  <a:srgbClr val="434343"/>
                </a:solidFill>
              </a:defRPr>
            </a:lvl5pPr>
            <a:lvl6pPr marL="2743200" lvl="5" indent="-317500" rtl="0">
              <a:lnSpc>
                <a:spcPct val="100000"/>
              </a:lnSpc>
              <a:spcBef>
                <a:spcPts val="1600"/>
              </a:spcBef>
              <a:spcAft>
                <a:spcPts val="0"/>
              </a:spcAft>
              <a:buClr>
                <a:srgbClr val="434343"/>
              </a:buClr>
              <a:buSzPts val="1400"/>
              <a:buChar char="■"/>
              <a:defRPr>
                <a:solidFill>
                  <a:srgbClr val="434343"/>
                </a:solidFill>
              </a:defRPr>
            </a:lvl6pPr>
            <a:lvl7pPr marL="3200400" lvl="6" indent="-317500" rtl="0">
              <a:lnSpc>
                <a:spcPct val="100000"/>
              </a:lnSpc>
              <a:spcBef>
                <a:spcPts val="1600"/>
              </a:spcBef>
              <a:spcAft>
                <a:spcPts val="0"/>
              </a:spcAft>
              <a:buClr>
                <a:srgbClr val="434343"/>
              </a:buClr>
              <a:buSzPts val="1400"/>
              <a:buChar char="●"/>
              <a:defRPr>
                <a:solidFill>
                  <a:srgbClr val="434343"/>
                </a:solidFill>
              </a:defRPr>
            </a:lvl7pPr>
            <a:lvl8pPr marL="3657600" lvl="7" indent="-317500" rtl="0">
              <a:lnSpc>
                <a:spcPct val="100000"/>
              </a:lnSpc>
              <a:spcBef>
                <a:spcPts val="1600"/>
              </a:spcBef>
              <a:spcAft>
                <a:spcPts val="0"/>
              </a:spcAft>
              <a:buClr>
                <a:srgbClr val="434343"/>
              </a:buClr>
              <a:buSzPts val="1400"/>
              <a:buChar char="○"/>
              <a:defRPr>
                <a:solidFill>
                  <a:srgbClr val="434343"/>
                </a:solidFill>
              </a:defRPr>
            </a:lvl8pPr>
            <a:lvl9pPr marL="4114800" lvl="8" indent="-317500" rtl="0">
              <a:lnSpc>
                <a:spcPct val="100000"/>
              </a:lnSpc>
              <a:spcBef>
                <a:spcPts val="1600"/>
              </a:spcBef>
              <a:spcAft>
                <a:spcPts val="1600"/>
              </a:spcAft>
              <a:buClr>
                <a:srgbClr val="434343"/>
              </a:buClr>
              <a:buSzPts val="1400"/>
              <a:buChar char="■"/>
              <a:defRPr>
                <a:solidFill>
                  <a:srgbClr val="434343"/>
                </a:solidFill>
              </a:defRPr>
            </a:lvl9pPr>
          </a:lstStyle>
          <a:p>
            <a:endParaRPr/>
          </a:p>
        </p:txBody>
      </p:sp>
      <p:pic>
        <p:nvPicPr>
          <p:cNvPr id="173" name="Google Shape;173;p4"/>
          <p:cNvPicPr preferRelativeResize="0"/>
          <p:nvPr/>
        </p:nvPicPr>
        <p:blipFill>
          <a:blip r:embed="rId2">
            <a:alphaModFix amt="66000"/>
          </a:blip>
          <a:stretch>
            <a:fillRect/>
          </a:stretch>
        </p:blipFill>
        <p:spPr>
          <a:xfrm rot="1326165" flipH="1">
            <a:off x="7658780" y="-1091242"/>
            <a:ext cx="3297389" cy="2276634"/>
          </a:xfrm>
          <a:prstGeom prst="rect">
            <a:avLst/>
          </a:prstGeom>
          <a:noFill/>
          <a:ln>
            <a:noFill/>
          </a:ln>
        </p:spPr>
      </p:pic>
      <p:pic>
        <p:nvPicPr>
          <p:cNvPr id="174" name="Google Shape;174;p4"/>
          <p:cNvPicPr preferRelativeResize="0"/>
          <p:nvPr/>
        </p:nvPicPr>
        <p:blipFill>
          <a:blip r:embed="rId3">
            <a:alphaModFix amt="67000"/>
          </a:blip>
          <a:stretch>
            <a:fillRect/>
          </a:stretch>
        </p:blipFill>
        <p:spPr>
          <a:xfrm rot="5400000" flipH="1">
            <a:off x="7116014" y="-515250"/>
            <a:ext cx="2894875" cy="2593326"/>
          </a:xfrm>
          <a:prstGeom prst="rect">
            <a:avLst/>
          </a:prstGeom>
          <a:noFill/>
          <a:ln>
            <a:noFill/>
          </a:ln>
        </p:spPr>
      </p:pic>
      <p:pic>
        <p:nvPicPr>
          <p:cNvPr id="175" name="Google Shape;175;p4"/>
          <p:cNvPicPr preferRelativeResize="0"/>
          <p:nvPr/>
        </p:nvPicPr>
        <p:blipFill>
          <a:blip r:embed="rId2">
            <a:alphaModFix amt="66000"/>
          </a:blip>
          <a:stretch>
            <a:fillRect/>
          </a:stretch>
        </p:blipFill>
        <p:spPr>
          <a:xfrm rot="5547182" flipH="1">
            <a:off x="-1959645" y="2413033"/>
            <a:ext cx="3297391" cy="2276632"/>
          </a:xfrm>
          <a:prstGeom prst="rect">
            <a:avLst/>
          </a:prstGeom>
          <a:noFill/>
          <a:ln>
            <a:noFill/>
          </a:ln>
        </p:spPr>
      </p:pic>
      <p:pic>
        <p:nvPicPr>
          <p:cNvPr id="176" name="Google Shape;176;p4"/>
          <p:cNvPicPr preferRelativeResize="0"/>
          <p:nvPr/>
        </p:nvPicPr>
        <p:blipFill>
          <a:blip r:embed="rId4">
            <a:alphaModFix amt="82000"/>
          </a:blip>
          <a:stretch>
            <a:fillRect/>
          </a:stretch>
        </p:blipFill>
        <p:spPr>
          <a:xfrm rot="7617396">
            <a:off x="7156577" y="3425249"/>
            <a:ext cx="3632874" cy="2999026"/>
          </a:xfrm>
          <a:prstGeom prst="rect">
            <a:avLst/>
          </a:prstGeom>
          <a:noFill/>
          <a:ln>
            <a:noFill/>
          </a:ln>
        </p:spPr>
      </p:pic>
      <p:grpSp>
        <p:nvGrpSpPr>
          <p:cNvPr id="177" name="Google Shape;177;p4"/>
          <p:cNvGrpSpPr/>
          <p:nvPr/>
        </p:nvGrpSpPr>
        <p:grpSpPr>
          <a:xfrm>
            <a:off x="-624370" y="1649584"/>
            <a:ext cx="1344377" cy="1995312"/>
            <a:chOff x="272875" y="1527563"/>
            <a:chExt cx="255950" cy="455000"/>
          </a:xfrm>
        </p:grpSpPr>
        <p:sp>
          <p:nvSpPr>
            <p:cNvPr id="178" name="Google Shape;178;p4"/>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 name="Google Shape;213;p4"/>
          <p:cNvSpPr/>
          <p:nvPr/>
        </p:nvSpPr>
        <p:spPr>
          <a:xfrm rot="2491995">
            <a:off x="8061861" y="3895420"/>
            <a:ext cx="2265111" cy="2165862"/>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txBox="1">
            <a:spLocks noGrp="1"/>
          </p:cNvSpPr>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
        <p:nvSpPr>
          <p:cNvPr id="215" name="Google Shape;215;p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rgbClr val="434343"/>
                </a:solidFill>
              </a:defRPr>
            </a:lvl1pPr>
            <a:lvl2pPr lvl="1">
              <a:buNone/>
              <a:defRPr>
                <a:solidFill>
                  <a:srgbClr val="434343"/>
                </a:solidFill>
              </a:defRPr>
            </a:lvl2pPr>
            <a:lvl3pPr lvl="2">
              <a:buNone/>
              <a:defRPr>
                <a:solidFill>
                  <a:srgbClr val="434343"/>
                </a:solidFill>
              </a:defRPr>
            </a:lvl3pPr>
            <a:lvl4pPr lvl="3">
              <a:buNone/>
              <a:defRPr>
                <a:solidFill>
                  <a:srgbClr val="434343"/>
                </a:solidFill>
              </a:defRPr>
            </a:lvl4pPr>
            <a:lvl5pPr lvl="4">
              <a:buNone/>
              <a:defRPr>
                <a:solidFill>
                  <a:srgbClr val="434343"/>
                </a:solidFill>
              </a:defRPr>
            </a:lvl5pPr>
            <a:lvl6pPr lvl="5">
              <a:buNone/>
              <a:defRPr>
                <a:solidFill>
                  <a:srgbClr val="434343"/>
                </a:solidFill>
              </a:defRPr>
            </a:lvl6pPr>
            <a:lvl7pPr lvl="6">
              <a:buNone/>
              <a:defRPr>
                <a:solidFill>
                  <a:srgbClr val="434343"/>
                </a:solidFill>
              </a:defRPr>
            </a:lvl7pPr>
            <a:lvl8pPr lvl="7">
              <a:buNone/>
              <a:defRPr>
                <a:solidFill>
                  <a:srgbClr val="434343"/>
                </a:solidFill>
              </a:defRPr>
            </a:lvl8pPr>
            <a:lvl9pPr lvl="8">
              <a:buNone/>
              <a:defRPr>
                <a:solidFill>
                  <a:srgbClr val="434343"/>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p:cSld name="CUSTOM_5">
    <p:spTree>
      <p:nvGrpSpPr>
        <p:cNvPr id="1" name="Shape 1869"/>
        <p:cNvGrpSpPr/>
        <p:nvPr/>
      </p:nvGrpSpPr>
      <p:grpSpPr>
        <a:xfrm>
          <a:off x="0" y="0"/>
          <a:ext cx="0" cy="0"/>
          <a:chOff x="0" y="0"/>
          <a:chExt cx="0" cy="0"/>
        </a:xfrm>
      </p:grpSpPr>
      <p:pic>
        <p:nvPicPr>
          <p:cNvPr id="1870" name="Google Shape;1870;p31"/>
          <p:cNvPicPr preferRelativeResize="0"/>
          <p:nvPr/>
        </p:nvPicPr>
        <p:blipFill>
          <a:blip r:embed="rId2">
            <a:alphaModFix amt="76000"/>
          </a:blip>
          <a:stretch>
            <a:fillRect/>
          </a:stretch>
        </p:blipFill>
        <p:spPr>
          <a:xfrm rot="2453973">
            <a:off x="1248590" y="2532214"/>
            <a:ext cx="4232748" cy="1576274"/>
          </a:xfrm>
          <a:prstGeom prst="rect">
            <a:avLst/>
          </a:prstGeom>
          <a:noFill/>
          <a:ln>
            <a:noFill/>
          </a:ln>
        </p:spPr>
      </p:pic>
      <p:pic>
        <p:nvPicPr>
          <p:cNvPr id="1871" name="Google Shape;1871;p31"/>
          <p:cNvPicPr preferRelativeResize="0"/>
          <p:nvPr/>
        </p:nvPicPr>
        <p:blipFill>
          <a:blip r:embed="rId2">
            <a:alphaModFix amt="76000"/>
          </a:blip>
          <a:stretch>
            <a:fillRect/>
          </a:stretch>
        </p:blipFill>
        <p:spPr>
          <a:xfrm rot="2453973">
            <a:off x="-1738310" y="4081814"/>
            <a:ext cx="4232748" cy="1576274"/>
          </a:xfrm>
          <a:prstGeom prst="rect">
            <a:avLst/>
          </a:prstGeom>
          <a:noFill/>
          <a:ln>
            <a:noFill/>
          </a:ln>
        </p:spPr>
      </p:pic>
      <p:pic>
        <p:nvPicPr>
          <p:cNvPr id="1872" name="Google Shape;1872;p31"/>
          <p:cNvPicPr preferRelativeResize="0"/>
          <p:nvPr/>
        </p:nvPicPr>
        <p:blipFill>
          <a:blip r:embed="rId3">
            <a:alphaModFix amt="76000"/>
          </a:blip>
          <a:stretch>
            <a:fillRect/>
          </a:stretch>
        </p:blipFill>
        <p:spPr>
          <a:xfrm rot="2453973">
            <a:off x="6716115" y="-248136"/>
            <a:ext cx="4232748" cy="1576274"/>
          </a:xfrm>
          <a:prstGeom prst="rect">
            <a:avLst/>
          </a:prstGeom>
          <a:noFill/>
          <a:ln>
            <a:noFill/>
          </a:ln>
        </p:spPr>
      </p:pic>
      <p:pic>
        <p:nvPicPr>
          <p:cNvPr id="1873" name="Google Shape;1873;p31"/>
          <p:cNvPicPr preferRelativeResize="0"/>
          <p:nvPr/>
        </p:nvPicPr>
        <p:blipFill>
          <a:blip r:embed="rId4">
            <a:alphaModFix amt="47000"/>
          </a:blip>
          <a:stretch>
            <a:fillRect/>
          </a:stretch>
        </p:blipFill>
        <p:spPr>
          <a:xfrm rot="10800000">
            <a:off x="1630988" y="143888"/>
            <a:ext cx="5882026" cy="4855727"/>
          </a:xfrm>
          <a:prstGeom prst="rect">
            <a:avLst/>
          </a:prstGeom>
          <a:noFill/>
          <a:ln>
            <a:noFill/>
          </a:ln>
        </p:spPr>
      </p:pic>
      <p:grpSp>
        <p:nvGrpSpPr>
          <p:cNvPr id="1874" name="Google Shape;1874;p31"/>
          <p:cNvGrpSpPr/>
          <p:nvPr/>
        </p:nvGrpSpPr>
        <p:grpSpPr>
          <a:xfrm rot="-2700000">
            <a:off x="167955" y="3080962"/>
            <a:ext cx="1344349" cy="2469678"/>
            <a:chOff x="272875" y="1419395"/>
            <a:chExt cx="255950" cy="563168"/>
          </a:xfrm>
        </p:grpSpPr>
        <p:sp>
          <p:nvSpPr>
            <p:cNvPr id="1875" name="Google Shape;1875;p3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1"/>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1"/>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1"/>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1"/>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1"/>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1"/>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0" name="Google Shape;1910;p31"/>
          <p:cNvGrpSpPr/>
          <p:nvPr/>
        </p:nvGrpSpPr>
        <p:grpSpPr>
          <a:xfrm rot="-2700000">
            <a:off x="8026513" y="-183341"/>
            <a:ext cx="1344349" cy="1995327"/>
            <a:chOff x="272875" y="1527563"/>
            <a:chExt cx="255950" cy="455000"/>
          </a:xfrm>
        </p:grpSpPr>
        <p:sp>
          <p:nvSpPr>
            <p:cNvPr id="1911" name="Google Shape;1911;p3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1"/>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1"/>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1"/>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1"/>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1"/>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1"/>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6" name="Google Shape;1946;p31"/>
          <p:cNvSpPr/>
          <p:nvPr/>
        </p:nvSpPr>
        <p:spPr>
          <a:xfrm>
            <a:off x="5570568" y="-2413037"/>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1">
  <p:cSld name="CUSTOM_5_1">
    <p:spTree>
      <p:nvGrpSpPr>
        <p:cNvPr id="1" name="Shape 1948"/>
        <p:cNvGrpSpPr/>
        <p:nvPr/>
      </p:nvGrpSpPr>
      <p:grpSpPr>
        <a:xfrm>
          <a:off x="0" y="0"/>
          <a:ext cx="0" cy="0"/>
          <a:chOff x="0" y="0"/>
          <a:chExt cx="0" cy="0"/>
        </a:xfrm>
      </p:grpSpPr>
      <p:pic>
        <p:nvPicPr>
          <p:cNvPr id="1949" name="Google Shape;1949;p32"/>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1950" name="Google Shape;1950;p32"/>
          <p:cNvGrpSpPr/>
          <p:nvPr/>
        </p:nvGrpSpPr>
        <p:grpSpPr>
          <a:xfrm rot="-987768">
            <a:off x="7751817" y="-266278"/>
            <a:ext cx="1344359" cy="1995308"/>
            <a:chOff x="272875" y="1527563"/>
            <a:chExt cx="255950" cy="455000"/>
          </a:xfrm>
        </p:grpSpPr>
        <p:sp>
          <p:nvSpPr>
            <p:cNvPr id="1951" name="Google Shape;1951;p32"/>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2"/>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2"/>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2"/>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2"/>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2"/>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2"/>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2"/>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2"/>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2"/>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2"/>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2"/>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2"/>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2"/>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2"/>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2"/>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2"/>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2"/>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2"/>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2"/>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2"/>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2"/>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2"/>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2"/>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2"/>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2"/>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2"/>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2"/>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2"/>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2"/>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2"/>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2"/>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2"/>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2"/>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2"/>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86" name="Google Shape;1986;p32"/>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1987" name="Google Shape;1987;p32"/>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1988" name="Google Shape;1988;p32"/>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2">
  <p:cSld name="CUSTOM_5_1_1">
    <p:spTree>
      <p:nvGrpSpPr>
        <p:cNvPr id="1" name="Shape 1990"/>
        <p:cNvGrpSpPr/>
        <p:nvPr/>
      </p:nvGrpSpPr>
      <p:grpSpPr>
        <a:xfrm>
          <a:off x="0" y="0"/>
          <a:ext cx="0" cy="0"/>
          <a:chOff x="0" y="0"/>
          <a:chExt cx="0" cy="0"/>
        </a:xfrm>
      </p:grpSpPr>
      <p:pic>
        <p:nvPicPr>
          <p:cNvPr id="1991" name="Google Shape;1991;p33"/>
          <p:cNvPicPr preferRelativeResize="0"/>
          <p:nvPr/>
        </p:nvPicPr>
        <p:blipFill>
          <a:blip r:embed="rId2">
            <a:alphaModFix amt="66000"/>
          </a:blip>
          <a:stretch>
            <a:fillRect/>
          </a:stretch>
        </p:blipFill>
        <p:spPr>
          <a:xfrm rot="-2343514" flipH="1">
            <a:off x="-1166545" y="-1270720"/>
            <a:ext cx="3297389" cy="2276638"/>
          </a:xfrm>
          <a:prstGeom prst="rect">
            <a:avLst/>
          </a:prstGeom>
          <a:noFill/>
          <a:ln>
            <a:noFill/>
          </a:ln>
        </p:spPr>
      </p:pic>
      <p:grpSp>
        <p:nvGrpSpPr>
          <p:cNvPr id="1992" name="Google Shape;1992;p33"/>
          <p:cNvGrpSpPr/>
          <p:nvPr/>
        </p:nvGrpSpPr>
        <p:grpSpPr>
          <a:xfrm rot="-8099954">
            <a:off x="15431" y="-572435"/>
            <a:ext cx="1344367" cy="1995327"/>
            <a:chOff x="272875" y="1527563"/>
            <a:chExt cx="255950" cy="455000"/>
          </a:xfrm>
        </p:grpSpPr>
        <p:sp>
          <p:nvSpPr>
            <p:cNvPr id="1993" name="Google Shape;1993;p3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28" name="Google Shape;2028;p33"/>
          <p:cNvPicPr preferRelativeResize="0"/>
          <p:nvPr/>
        </p:nvPicPr>
        <p:blipFill>
          <a:blip r:embed="rId3">
            <a:alphaModFix amt="74000"/>
          </a:blip>
          <a:stretch>
            <a:fillRect/>
          </a:stretch>
        </p:blipFill>
        <p:spPr>
          <a:xfrm rot="-5809801" flipH="1">
            <a:off x="7609918" y="-1097658"/>
            <a:ext cx="2894870" cy="2593321"/>
          </a:xfrm>
          <a:prstGeom prst="rect">
            <a:avLst/>
          </a:prstGeom>
          <a:noFill/>
          <a:ln>
            <a:noFill/>
          </a:ln>
        </p:spPr>
      </p:pic>
      <p:pic>
        <p:nvPicPr>
          <p:cNvPr id="2029" name="Google Shape;2029;p33"/>
          <p:cNvPicPr preferRelativeResize="0"/>
          <p:nvPr/>
        </p:nvPicPr>
        <p:blipFill>
          <a:blip r:embed="rId4">
            <a:alphaModFix amt="76000"/>
          </a:blip>
          <a:stretch>
            <a:fillRect/>
          </a:stretch>
        </p:blipFill>
        <p:spPr>
          <a:xfrm rot="10754694">
            <a:off x="2497948" y="4487275"/>
            <a:ext cx="7605809" cy="2832381"/>
          </a:xfrm>
          <a:prstGeom prst="rect">
            <a:avLst/>
          </a:prstGeom>
          <a:noFill/>
          <a:ln>
            <a:noFill/>
          </a:ln>
        </p:spPr>
      </p:pic>
      <p:grpSp>
        <p:nvGrpSpPr>
          <p:cNvPr id="2030" name="Google Shape;2030;p33"/>
          <p:cNvGrpSpPr/>
          <p:nvPr/>
        </p:nvGrpSpPr>
        <p:grpSpPr>
          <a:xfrm flipH="1">
            <a:off x="-624375" y="3487614"/>
            <a:ext cx="1344377" cy="2469659"/>
            <a:chOff x="272875" y="1419395"/>
            <a:chExt cx="255950" cy="563168"/>
          </a:xfrm>
        </p:grpSpPr>
        <p:sp>
          <p:nvSpPr>
            <p:cNvPr id="2031" name="Google Shape;2031;p3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3"/>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3"/>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3"/>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3"/>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3"/>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3"/>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6" name="Google Shape;2066;p3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3">
  <p:cSld name="CUSTOM_5_1_1_1">
    <p:spTree>
      <p:nvGrpSpPr>
        <p:cNvPr id="1" name="Shape 2067"/>
        <p:cNvGrpSpPr/>
        <p:nvPr/>
      </p:nvGrpSpPr>
      <p:grpSpPr>
        <a:xfrm>
          <a:off x="0" y="0"/>
          <a:ext cx="0" cy="0"/>
          <a:chOff x="0" y="0"/>
          <a:chExt cx="0" cy="0"/>
        </a:xfrm>
      </p:grpSpPr>
      <p:pic>
        <p:nvPicPr>
          <p:cNvPr id="2068" name="Google Shape;2068;p34"/>
          <p:cNvPicPr preferRelativeResize="0"/>
          <p:nvPr/>
        </p:nvPicPr>
        <p:blipFill>
          <a:blip r:embed="rId2">
            <a:alphaModFix amt="64000"/>
          </a:blip>
          <a:stretch>
            <a:fillRect/>
          </a:stretch>
        </p:blipFill>
        <p:spPr>
          <a:xfrm rot="5400000">
            <a:off x="6963311" y="-630813"/>
            <a:ext cx="3592176" cy="3021600"/>
          </a:xfrm>
          <a:prstGeom prst="rect">
            <a:avLst/>
          </a:prstGeom>
          <a:noFill/>
          <a:ln>
            <a:noFill/>
          </a:ln>
        </p:spPr>
      </p:pic>
      <p:pic>
        <p:nvPicPr>
          <p:cNvPr id="2069" name="Google Shape;2069;p34"/>
          <p:cNvPicPr preferRelativeResize="0"/>
          <p:nvPr/>
        </p:nvPicPr>
        <p:blipFill>
          <a:blip r:embed="rId3">
            <a:alphaModFix amt="66000"/>
          </a:blip>
          <a:stretch>
            <a:fillRect/>
          </a:stretch>
        </p:blipFill>
        <p:spPr>
          <a:xfrm rot="1326165" flipH="1">
            <a:off x="-191445" y="4128883"/>
            <a:ext cx="3297389" cy="2276634"/>
          </a:xfrm>
          <a:prstGeom prst="rect">
            <a:avLst/>
          </a:prstGeom>
          <a:noFill/>
          <a:ln>
            <a:noFill/>
          </a:ln>
        </p:spPr>
      </p:pic>
      <p:grpSp>
        <p:nvGrpSpPr>
          <p:cNvPr id="2070" name="Google Shape;2070;p34"/>
          <p:cNvGrpSpPr/>
          <p:nvPr/>
        </p:nvGrpSpPr>
        <p:grpSpPr>
          <a:xfrm rot="-2700000">
            <a:off x="8026513" y="-183341"/>
            <a:ext cx="1344349" cy="1995327"/>
            <a:chOff x="272875" y="1527563"/>
            <a:chExt cx="255950" cy="455000"/>
          </a:xfrm>
        </p:grpSpPr>
        <p:sp>
          <p:nvSpPr>
            <p:cNvPr id="2071" name="Google Shape;2071;p34"/>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4"/>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4"/>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4"/>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4"/>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4"/>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4"/>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4"/>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4"/>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4"/>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4"/>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4"/>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4"/>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4"/>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4"/>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4"/>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4"/>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4"/>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4"/>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4"/>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4"/>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4"/>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4"/>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4"/>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4"/>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4"/>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4"/>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4"/>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4"/>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4"/>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4"/>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4"/>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4"/>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4"/>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4"/>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6" name="Google Shape;2106;p34"/>
          <p:cNvSpPr/>
          <p:nvPr/>
        </p:nvSpPr>
        <p:spPr>
          <a:xfrm>
            <a:off x="4566955" y="-2521549"/>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07" name="Google Shape;2107;p34"/>
          <p:cNvPicPr preferRelativeResize="0"/>
          <p:nvPr/>
        </p:nvPicPr>
        <p:blipFill>
          <a:blip r:embed="rId4">
            <a:alphaModFix amt="74000"/>
          </a:blip>
          <a:stretch>
            <a:fillRect/>
          </a:stretch>
        </p:blipFill>
        <p:spPr>
          <a:xfrm rot="7675040">
            <a:off x="2669916" y="-1516164"/>
            <a:ext cx="2894877" cy="2593327"/>
          </a:xfrm>
          <a:prstGeom prst="rect">
            <a:avLst/>
          </a:prstGeom>
          <a:noFill/>
          <a:ln>
            <a:noFill/>
          </a:ln>
        </p:spPr>
      </p:pic>
      <p:pic>
        <p:nvPicPr>
          <p:cNvPr id="2108" name="Google Shape;2108;p34"/>
          <p:cNvPicPr preferRelativeResize="0"/>
          <p:nvPr/>
        </p:nvPicPr>
        <p:blipFill>
          <a:blip r:embed="rId5">
            <a:alphaModFix amt="74000"/>
          </a:blip>
          <a:stretch>
            <a:fillRect/>
          </a:stretch>
        </p:blipFill>
        <p:spPr>
          <a:xfrm rot="-9631575" flipH="1">
            <a:off x="-1503235" y="-1230424"/>
            <a:ext cx="2894874" cy="2593324"/>
          </a:xfrm>
          <a:prstGeom prst="rect">
            <a:avLst/>
          </a:prstGeom>
          <a:noFill/>
          <a:ln>
            <a:noFill/>
          </a:ln>
        </p:spPr>
      </p:pic>
      <p:sp>
        <p:nvSpPr>
          <p:cNvPr id="2109" name="Google Shape;2109;p3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4">
  <p:cSld name="CUSTOM_4_1_1_2">
    <p:spTree>
      <p:nvGrpSpPr>
        <p:cNvPr id="1" name="Shape 2110"/>
        <p:cNvGrpSpPr/>
        <p:nvPr/>
      </p:nvGrpSpPr>
      <p:grpSpPr>
        <a:xfrm>
          <a:off x="0" y="0"/>
          <a:ext cx="0" cy="0"/>
          <a:chOff x="0" y="0"/>
          <a:chExt cx="0" cy="0"/>
        </a:xfrm>
      </p:grpSpPr>
      <p:pic>
        <p:nvPicPr>
          <p:cNvPr id="2111" name="Google Shape;2111;p35"/>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2112" name="Google Shape;2112;p35"/>
          <p:cNvGrpSpPr/>
          <p:nvPr/>
        </p:nvGrpSpPr>
        <p:grpSpPr>
          <a:xfrm rot="-987768">
            <a:off x="7751817" y="-266278"/>
            <a:ext cx="1344359" cy="1995308"/>
            <a:chOff x="272875" y="1527563"/>
            <a:chExt cx="255950" cy="455000"/>
          </a:xfrm>
        </p:grpSpPr>
        <p:sp>
          <p:nvSpPr>
            <p:cNvPr id="2113" name="Google Shape;2113;p35"/>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5"/>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5"/>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5"/>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5"/>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5"/>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5"/>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5"/>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5"/>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5"/>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5"/>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5"/>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5"/>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5"/>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5"/>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5"/>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5"/>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5"/>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5"/>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5"/>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5"/>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5"/>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5"/>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5"/>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5"/>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5"/>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5"/>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5"/>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5"/>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5"/>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5"/>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5"/>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5"/>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5"/>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35"/>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148" name="Google Shape;2148;p35"/>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2149" name="Google Shape;2149;p35"/>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2150" name="Google Shape;2150;p35"/>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6"/>
        <p:cNvGrpSpPr/>
        <p:nvPr/>
      </p:nvGrpSpPr>
      <p:grpSpPr>
        <a:xfrm>
          <a:off x="0" y="0"/>
          <a:ext cx="0" cy="0"/>
          <a:chOff x="0" y="0"/>
          <a:chExt cx="0" cy="0"/>
        </a:xfrm>
      </p:grpSpPr>
      <p:sp>
        <p:nvSpPr>
          <p:cNvPr id="217" name="Google Shape;217;p5"/>
          <p:cNvSpPr txBox="1">
            <a:spLocks noGrp="1"/>
          </p:cNvSpPr>
          <p:nvPr>
            <p:ph type="subTitle" idx="1"/>
          </p:nvPr>
        </p:nvSpPr>
        <p:spPr>
          <a:xfrm>
            <a:off x="1944337" y="3168343"/>
            <a:ext cx="1532400" cy="479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1600" b="1">
                <a:latin typeface="Josefin Sans"/>
                <a:ea typeface="Josefin Sans"/>
                <a:cs typeface="Josefin Sans"/>
                <a:sym typeface="Josefin Sans"/>
              </a:defRPr>
            </a:lvl1pPr>
            <a:lvl2pPr lvl="1" algn="ctr" rtl="0">
              <a:lnSpc>
                <a:spcPct val="100000"/>
              </a:lnSpc>
              <a:spcBef>
                <a:spcPts val="0"/>
              </a:spcBef>
              <a:spcAft>
                <a:spcPts val="0"/>
              </a:spcAft>
              <a:buNone/>
              <a:defRPr sz="1600" b="1">
                <a:latin typeface="Josefin Sans"/>
                <a:ea typeface="Josefin Sans"/>
                <a:cs typeface="Josefin Sans"/>
                <a:sym typeface="Josefin Sans"/>
              </a:defRPr>
            </a:lvl2pPr>
            <a:lvl3pPr lvl="2" algn="ctr" rtl="0">
              <a:lnSpc>
                <a:spcPct val="100000"/>
              </a:lnSpc>
              <a:spcBef>
                <a:spcPts val="0"/>
              </a:spcBef>
              <a:spcAft>
                <a:spcPts val="0"/>
              </a:spcAft>
              <a:buNone/>
              <a:defRPr sz="1600" b="1">
                <a:latin typeface="Josefin Sans"/>
                <a:ea typeface="Josefin Sans"/>
                <a:cs typeface="Josefin Sans"/>
                <a:sym typeface="Josefin Sans"/>
              </a:defRPr>
            </a:lvl3pPr>
            <a:lvl4pPr lvl="3" algn="ctr" rtl="0">
              <a:lnSpc>
                <a:spcPct val="100000"/>
              </a:lnSpc>
              <a:spcBef>
                <a:spcPts val="0"/>
              </a:spcBef>
              <a:spcAft>
                <a:spcPts val="0"/>
              </a:spcAft>
              <a:buNone/>
              <a:defRPr sz="1600" b="1">
                <a:latin typeface="Josefin Sans"/>
                <a:ea typeface="Josefin Sans"/>
                <a:cs typeface="Josefin Sans"/>
                <a:sym typeface="Josefin Sans"/>
              </a:defRPr>
            </a:lvl4pPr>
            <a:lvl5pPr lvl="4" algn="ctr" rtl="0">
              <a:lnSpc>
                <a:spcPct val="100000"/>
              </a:lnSpc>
              <a:spcBef>
                <a:spcPts val="0"/>
              </a:spcBef>
              <a:spcAft>
                <a:spcPts val="0"/>
              </a:spcAft>
              <a:buNone/>
              <a:defRPr sz="1600" b="1">
                <a:latin typeface="Josefin Sans"/>
                <a:ea typeface="Josefin Sans"/>
                <a:cs typeface="Josefin Sans"/>
                <a:sym typeface="Josefin Sans"/>
              </a:defRPr>
            </a:lvl5pPr>
            <a:lvl6pPr lvl="5" algn="ctr" rtl="0">
              <a:lnSpc>
                <a:spcPct val="100000"/>
              </a:lnSpc>
              <a:spcBef>
                <a:spcPts val="0"/>
              </a:spcBef>
              <a:spcAft>
                <a:spcPts val="0"/>
              </a:spcAft>
              <a:buNone/>
              <a:defRPr sz="1600" b="1">
                <a:latin typeface="Josefin Sans"/>
                <a:ea typeface="Josefin Sans"/>
                <a:cs typeface="Josefin Sans"/>
                <a:sym typeface="Josefin Sans"/>
              </a:defRPr>
            </a:lvl6pPr>
            <a:lvl7pPr lvl="6" algn="ctr" rtl="0">
              <a:lnSpc>
                <a:spcPct val="100000"/>
              </a:lnSpc>
              <a:spcBef>
                <a:spcPts val="0"/>
              </a:spcBef>
              <a:spcAft>
                <a:spcPts val="0"/>
              </a:spcAft>
              <a:buNone/>
              <a:defRPr sz="1600" b="1">
                <a:latin typeface="Josefin Sans"/>
                <a:ea typeface="Josefin Sans"/>
                <a:cs typeface="Josefin Sans"/>
                <a:sym typeface="Josefin Sans"/>
              </a:defRPr>
            </a:lvl7pPr>
            <a:lvl8pPr lvl="7" algn="ctr" rtl="0">
              <a:lnSpc>
                <a:spcPct val="100000"/>
              </a:lnSpc>
              <a:spcBef>
                <a:spcPts val="0"/>
              </a:spcBef>
              <a:spcAft>
                <a:spcPts val="0"/>
              </a:spcAft>
              <a:buNone/>
              <a:defRPr sz="1600" b="1">
                <a:latin typeface="Josefin Sans"/>
                <a:ea typeface="Josefin Sans"/>
                <a:cs typeface="Josefin Sans"/>
                <a:sym typeface="Josefin Sans"/>
              </a:defRPr>
            </a:lvl8pPr>
            <a:lvl9pPr lvl="8" algn="ctr" rtl="0">
              <a:lnSpc>
                <a:spcPct val="100000"/>
              </a:lnSpc>
              <a:spcBef>
                <a:spcPts val="0"/>
              </a:spcBef>
              <a:spcAft>
                <a:spcPts val="0"/>
              </a:spcAft>
              <a:buNone/>
              <a:defRPr sz="1600" b="1">
                <a:latin typeface="Josefin Sans"/>
                <a:ea typeface="Josefin Sans"/>
                <a:cs typeface="Josefin Sans"/>
                <a:sym typeface="Josefin Sans"/>
              </a:defRPr>
            </a:lvl9pPr>
          </a:lstStyle>
          <a:p>
            <a:endParaRPr/>
          </a:p>
        </p:txBody>
      </p:sp>
      <p:sp>
        <p:nvSpPr>
          <p:cNvPr id="218" name="Google Shape;218;p5"/>
          <p:cNvSpPr txBox="1">
            <a:spLocks noGrp="1"/>
          </p:cNvSpPr>
          <p:nvPr>
            <p:ph type="subTitle" idx="2"/>
          </p:nvPr>
        </p:nvSpPr>
        <p:spPr>
          <a:xfrm>
            <a:off x="1381688" y="3559333"/>
            <a:ext cx="2657700" cy="10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219" name="Google Shape;219;p5"/>
          <p:cNvSpPr txBox="1">
            <a:spLocks noGrp="1"/>
          </p:cNvSpPr>
          <p:nvPr>
            <p:ph type="subTitle" idx="3"/>
          </p:nvPr>
        </p:nvSpPr>
        <p:spPr>
          <a:xfrm flipH="1">
            <a:off x="5667265" y="3168343"/>
            <a:ext cx="1532400" cy="479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1600" b="1">
                <a:latin typeface="Josefin Sans"/>
                <a:ea typeface="Josefin Sans"/>
                <a:cs typeface="Josefin Sans"/>
                <a:sym typeface="Josefin Sans"/>
              </a:defRPr>
            </a:lvl1pPr>
            <a:lvl2pPr lvl="1" algn="ctr" rtl="0">
              <a:lnSpc>
                <a:spcPct val="100000"/>
              </a:lnSpc>
              <a:spcBef>
                <a:spcPts val="0"/>
              </a:spcBef>
              <a:spcAft>
                <a:spcPts val="0"/>
              </a:spcAft>
              <a:buNone/>
              <a:defRPr sz="1600" b="1">
                <a:latin typeface="Josefin Sans"/>
                <a:ea typeface="Josefin Sans"/>
                <a:cs typeface="Josefin Sans"/>
                <a:sym typeface="Josefin Sans"/>
              </a:defRPr>
            </a:lvl2pPr>
            <a:lvl3pPr lvl="2" algn="ctr" rtl="0">
              <a:lnSpc>
                <a:spcPct val="100000"/>
              </a:lnSpc>
              <a:spcBef>
                <a:spcPts val="0"/>
              </a:spcBef>
              <a:spcAft>
                <a:spcPts val="0"/>
              </a:spcAft>
              <a:buNone/>
              <a:defRPr sz="1600" b="1">
                <a:latin typeface="Josefin Sans"/>
                <a:ea typeface="Josefin Sans"/>
                <a:cs typeface="Josefin Sans"/>
                <a:sym typeface="Josefin Sans"/>
              </a:defRPr>
            </a:lvl3pPr>
            <a:lvl4pPr lvl="3" algn="ctr" rtl="0">
              <a:lnSpc>
                <a:spcPct val="100000"/>
              </a:lnSpc>
              <a:spcBef>
                <a:spcPts val="0"/>
              </a:spcBef>
              <a:spcAft>
                <a:spcPts val="0"/>
              </a:spcAft>
              <a:buNone/>
              <a:defRPr sz="1600" b="1">
                <a:latin typeface="Josefin Sans"/>
                <a:ea typeface="Josefin Sans"/>
                <a:cs typeface="Josefin Sans"/>
                <a:sym typeface="Josefin Sans"/>
              </a:defRPr>
            </a:lvl4pPr>
            <a:lvl5pPr lvl="4" algn="ctr" rtl="0">
              <a:lnSpc>
                <a:spcPct val="100000"/>
              </a:lnSpc>
              <a:spcBef>
                <a:spcPts val="0"/>
              </a:spcBef>
              <a:spcAft>
                <a:spcPts val="0"/>
              </a:spcAft>
              <a:buNone/>
              <a:defRPr sz="1600" b="1">
                <a:latin typeface="Josefin Sans"/>
                <a:ea typeface="Josefin Sans"/>
                <a:cs typeface="Josefin Sans"/>
                <a:sym typeface="Josefin Sans"/>
              </a:defRPr>
            </a:lvl5pPr>
            <a:lvl6pPr lvl="5" algn="ctr" rtl="0">
              <a:lnSpc>
                <a:spcPct val="100000"/>
              </a:lnSpc>
              <a:spcBef>
                <a:spcPts val="0"/>
              </a:spcBef>
              <a:spcAft>
                <a:spcPts val="0"/>
              </a:spcAft>
              <a:buNone/>
              <a:defRPr sz="1600" b="1">
                <a:latin typeface="Josefin Sans"/>
                <a:ea typeface="Josefin Sans"/>
                <a:cs typeface="Josefin Sans"/>
                <a:sym typeface="Josefin Sans"/>
              </a:defRPr>
            </a:lvl6pPr>
            <a:lvl7pPr lvl="6" algn="ctr" rtl="0">
              <a:lnSpc>
                <a:spcPct val="100000"/>
              </a:lnSpc>
              <a:spcBef>
                <a:spcPts val="0"/>
              </a:spcBef>
              <a:spcAft>
                <a:spcPts val="0"/>
              </a:spcAft>
              <a:buNone/>
              <a:defRPr sz="1600" b="1">
                <a:latin typeface="Josefin Sans"/>
                <a:ea typeface="Josefin Sans"/>
                <a:cs typeface="Josefin Sans"/>
                <a:sym typeface="Josefin Sans"/>
              </a:defRPr>
            </a:lvl7pPr>
            <a:lvl8pPr lvl="7" algn="ctr" rtl="0">
              <a:lnSpc>
                <a:spcPct val="100000"/>
              </a:lnSpc>
              <a:spcBef>
                <a:spcPts val="0"/>
              </a:spcBef>
              <a:spcAft>
                <a:spcPts val="0"/>
              </a:spcAft>
              <a:buNone/>
              <a:defRPr sz="1600" b="1">
                <a:latin typeface="Josefin Sans"/>
                <a:ea typeface="Josefin Sans"/>
                <a:cs typeface="Josefin Sans"/>
                <a:sym typeface="Josefin Sans"/>
              </a:defRPr>
            </a:lvl8pPr>
            <a:lvl9pPr lvl="8" algn="ctr" rtl="0">
              <a:lnSpc>
                <a:spcPct val="100000"/>
              </a:lnSpc>
              <a:spcBef>
                <a:spcPts val="0"/>
              </a:spcBef>
              <a:spcAft>
                <a:spcPts val="0"/>
              </a:spcAft>
              <a:buNone/>
              <a:defRPr sz="1600" b="1">
                <a:latin typeface="Josefin Sans"/>
                <a:ea typeface="Josefin Sans"/>
                <a:cs typeface="Josefin Sans"/>
                <a:sym typeface="Josefin Sans"/>
              </a:defRPr>
            </a:lvl9pPr>
          </a:lstStyle>
          <a:p>
            <a:endParaRPr/>
          </a:p>
        </p:txBody>
      </p:sp>
      <p:sp>
        <p:nvSpPr>
          <p:cNvPr id="220" name="Google Shape;220;p5"/>
          <p:cNvSpPr txBox="1">
            <a:spLocks noGrp="1"/>
          </p:cNvSpPr>
          <p:nvPr>
            <p:ph type="subTitle" idx="4"/>
          </p:nvPr>
        </p:nvSpPr>
        <p:spPr>
          <a:xfrm flipH="1">
            <a:off x="5104613" y="3559333"/>
            <a:ext cx="2657700" cy="10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pic>
        <p:nvPicPr>
          <p:cNvPr id="221" name="Google Shape;221;p5"/>
          <p:cNvPicPr preferRelativeResize="0"/>
          <p:nvPr/>
        </p:nvPicPr>
        <p:blipFill>
          <a:blip r:embed="rId2">
            <a:alphaModFix amt="47000"/>
          </a:blip>
          <a:stretch>
            <a:fillRect/>
          </a:stretch>
        </p:blipFill>
        <p:spPr>
          <a:xfrm rot="4139108">
            <a:off x="-1716814" y="3950736"/>
            <a:ext cx="2989903" cy="2468227"/>
          </a:xfrm>
          <a:prstGeom prst="rect">
            <a:avLst/>
          </a:prstGeom>
          <a:noFill/>
          <a:ln>
            <a:noFill/>
          </a:ln>
        </p:spPr>
      </p:pic>
      <p:grpSp>
        <p:nvGrpSpPr>
          <p:cNvPr id="222" name="Google Shape;222;p5"/>
          <p:cNvGrpSpPr/>
          <p:nvPr/>
        </p:nvGrpSpPr>
        <p:grpSpPr>
          <a:xfrm rot="-987768">
            <a:off x="-414533" y="3230134"/>
            <a:ext cx="1344359" cy="1995308"/>
            <a:chOff x="272875" y="1527563"/>
            <a:chExt cx="255950" cy="455000"/>
          </a:xfrm>
        </p:grpSpPr>
        <p:sp>
          <p:nvSpPr>
            <p:cNvPr id="223" name="Google Shape;223;p5"/>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5"/>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5"/>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5"/>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5"/>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5"/>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5"/>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5"/>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5"/>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5"/>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5"/>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5"/>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5"/>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5"/>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5"/>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5"/>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5"/>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5"/>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5"/>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5"/>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5"/>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5"/>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5"/>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58" name="Google Shape;258;p5"/>
          <p:cNvPicPr preferRelativeResize="0"/>
          <p:nvPr/>
        </p:nvPicPr>
        <p:blipFill>
          <a:blip r:embed="rId3">
            <a:alphaModFix amt="74000"/>
          </a:blip>
          <a:stretch>
            <a:fillRect/>
          </a:stretch>
        </p:blipFill>
        <p:spPr>
          <a:xfrm rot="-1197527" flipH="1">
            <a:off x="8254668" y="3888189"/>
            <a:ext cx="2894871" cy="2593322"/>
          </a:xfrm>
          <a:prstGeom prst="rect">
            <a:avLst/>
          </a:prstGeom>
          <a:noFill/>
          <a:ln>
            <a:noFill/>
          </a:ln>
        </p:spPr>
      </p:pic>
      <p:pic>
        <p:nvPicPr>
          <p:cNvPr id="259" name="Google Shape;259;p5"/>
          <p:cNvPicPr preferRelativeResize="0"/>
          <p:nvPr/>
        </p:nvPicPr>
        <p:blipFill>
          <a:blip r:embed="rId4">
            <a:alphaModFix amt="58000"/>
          </a:blip>
          <a:stretch>
            <a:fillRect/>
          </a:stretch>
        </p:blipFill>
        <p:spPr>
          <a:xfrm rot="-9314708">
            <a:off x="-1515506" y="-1274402"/>
            <a:ext cx="1787180" cy="4287365"/>
          </a:xfrm>
          <a:prstGeom prst="rect">
            <a:avLst/>
          </a:prstGeom>
          <a:noFill/>
          <a:ln>
            <a:noFill/>
          </a:ln>
        </p:spPr>
      </p:pic>
      <p:pic>
        <p:nvPicPr>
          <p:cNvPr id="260" name="Google Shape;260;p5"/>
          <p:cNvPicPr preferRelativeResize="0"/>
          <p:nvPr/>
        </p:nvPicPr>
        <p:blipFill>
          <a:blip r:embed="rId5">
            <a:alphaModFix amt="76000"/>
          </a:blip>
          <a:stretch>
            <a:fillRect/>
          </a:stretch>
        </p:blipFill>
        <p:spPr>
          <a:xfrm rot="394092">
            <a:off x="2157624" y="-1359156"/>
            <a:ext cx="5296602" cy="1972438"/>
          </a:xfrm>
          <a:prstGeom prst="rect">
            <a:avLst/>
          </a:prstGeom>
          <a:noFill/>
          <a:ln>
            <a:noFill/>
          </a:ln>
        </p:spPr>
      </p:pic>
      <p:pic>
        <p:nvPicPr>
          <p:cNvPr id="261" name="Google Shape;261;p5"/>
          <p:cNvPicPr preferRelativeResize="0"/>
          <p:nvPr/>
        </p:nvPicPr>
        <p:blipFill>
          <a:blip r:embed="rId6">
            <a:alphaModFix amt="62000"/>
          </a:blip>
          <a:stretch>
            <a:fillRect/>
          </a:stretch>
        </p:blipFill>
        <p:spPr>
          <a:xfrm rot="6551349" flipH="1">
            <a:off x="7493893" y="-756657"/>
            <a:ext cx="2894870" cy="2593321"/>
          </a:xfrm>
          <a:prstGeom prst="rect">
            <a:avLst/>
          </a:prstGeom>
          <a:noFill/>
          <a:ln>
            <a:noFill/>
          </a:ln>
        </p:spPr>
      </p:pic>
      <p:grpSp>
        <p:nvGrpSpPr>
          <p:cNvPr id="262" name="Google Shape;262;p5"/>
          <p:cNvGrpSpPr/>
          <p:nvPr/>
        </p:nvGrpSpPr>
        <p:grpSpPr>
          <a:xfrm rot="8100046">
            <a:off x="8172668" y="-457651"/>
            <a:ext cx="1344367" cy="1995327"/>
            <a:chOff x="272875" y="1527563"/>
            <a:chExt cx="255950" cy="455000"/>
          </a:xfrm>
        </p:grpSpPr>
        <p:sp>
          <p:nvSpPr>
            <p:cNvPr id="263" name="Google Shape;263;p5"/>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5"/>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5"/>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5"/>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5"/>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5"/>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5"/>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5"/>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5"/>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5"/>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5"/>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5"/>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5"/>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5"/>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5"/>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5"/>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5"/>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5"/>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5"/>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5"/>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5"/>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5"/>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5"/>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5"/>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5"/>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5"/>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5"/>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5"/>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5"/>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5"/>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5"/>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5"/>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5"/>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5"/>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5"/>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8" name="Google Shape;298;p5"/>
          <p:cNvSpPr txBox="1">
            <a:spLocks noGrp="1"/>
          </p:cNvSpPr>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
        <p:nvSpPr>
          <p:cNvPr id="299" name="Google Shape;299;p5"/>
          <p:cNvSpPr/>
          <p:nvPr/>
        </p:nvSpPr>
        <p:spPr>
          <a:xfrm rot="-6477098" flipH="1">
            <a:off x="-3963735" y="-3524095"/>
            <a:ext cx="4623929" cy="7256942"/>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5"/>
          <p:cNvSpPr/>
          <p:nvPr/>
        </p:nvSpPr>
        <p:spPr>
          <a:xfrm rot="-7689947">
            <a:off x="8072325" y="4598041"/>
            <a:ext cx="2264989" cy="2165745"/>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2"/>
        <p:cNvGrpSpPr/>
        <p:nvPr/>
      </p:nvGrpSpPr>
      <p:grpSpPr>
        <a:xfrm>
          <a:off x="0" y="0"/>
          <a:ext cx="0" cy="0"/>
          <a:chOff x="0" y="0"/>
          <a:chExt cx="0" cy="0"/>
        </a:xfrm>
      </p:grpSpPr>
      <p:pic>
        <p:nvPicPr>
          <p:cNvPr id="303" name="Google Shape;303;p6"/>
          <p:cNvPicPr preferRelativeResize="0"/>
          <p:nvPr/>
        </p:nvPicPr>
        <p:blipFill>
          <a:blip r:embed="rId2">
            <a:alphaModFix amt="66000"/>
          </a:blip>
          <a:stretch>
            <a:fillRect/>
          </a:stretch>
        </p:blipFill>
        <p:spPr>
          <a:xfrm rot="1326164" flipH="1">
            <a:off x="2960862" y="1361553"/>
            <a:ext cx="3222304" cy="2224797"/>
          </a:xfrm>
          <a:prstGeom prst="rect">
            <a:avLst/>
          </a:prstGeom>
          <a:noFill/>
          <a:ln>
            <a:noFill/>
          </a:ln>
        </p:spPr>
      </p:pic>
      <p:pic>
        <p:nvPicPr>
          <p:cNvPr id="304" name="Google Shape;304;p6"/>
          <p:cNvPicPr preferRelativeResize="0"/>
          <p:nvPr/>
        </p:nvPicPr>
        <p:blipFill>
          <a:blip r:embed="rId3">
            <a:alphaModFix amt="47000"/>
          </a:blip>
          <a:stretch>
            <a:fillRect/>
          </a:stretch>
        </p:blipFill>
        <p:spPr>
          <a:xfrm rot="1331770">
            <a:off x="-1977764" y="3821949"/>
            <a:ext cx="2989902" cy="2468226"/>
          </a:xfrm>
          <a:prstGeom prst="rect">
            <a:avLst/>
          </a:prstGeom>
          <a:noFill/>
          <a:ln>
            <a:noFill/>
          </a:ln>
        </p:spPr>
      </p:pic>
      <p:grpSp>
        <p:nvGrpSpPr>
          <p:cNvPr id="305" name="Google Shape;305;p6"/>
          <p:cNvGrpSpPr/>
          <p:nvPr/>
        </p:nvGrpSpPr>
        <p:grpSpPr>
          <a:xfrm rot="-987768">
            <a:off x="-733895" y="3875634"/>
            <a:ext cx="1344359" cy="1995308"/>
            <a:chOff x="272875" y="1527563"/>
            <a:chExt cx="255950" cy="455000"/>
          </a:xfrm>
        </p:grpSpPr>
        <p:sp>
          <p:nvSpPr>
            <p:cNvPr id="306" name="Google Shape;306;p6"/>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6"/>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6"/>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6"/>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6"/>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6"/>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6"/>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6"/>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6"/>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6"/>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6"/>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6"/>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6"/>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6"/>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6"/>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6"/>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6"/>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6"/>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6"/>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6"/>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6"/>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6"/>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6"/>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6"/>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6"/>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6"/>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6"/>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6"/>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6"/>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6"/>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6"/>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6"/>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6"/>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6"/>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6"/>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41" name="Google Shape;341;p6"/>
          <p:cNvPicPr preferRelativeResize="0"/>
          <p:nvPr/>
        </p:nvPicPr>
        <p:blipFill>
          <a:blip r:embed="rId4">
            <a:alphaModFix amt="74000"/>
          </a:blip>
          <a:stretch>
            <a:fillRect/>
          </a:stretch>
        </p:blipFill>
        <p:spPr>
          <a:xfrm flipH="1">
            <a:off x="7809444" y="4139664"/>
            <a:ext cx="2894870" cy="2593321"/>
          </a:xfrm>
          <a:prstGeom prst="rect">
            <a:avLst/>
          </a:prstGeom>
          <a:noFill/>
          <a:ln>
            <a:noFill/>
          </a:ln>
        </p:spPr>
      </p:pic>
      <p:pic>
        <p:nvPicPr>
          <p:cNvPr id="342" name="Google Shape;342;p6"/>
          <p:cNvPicPr preferRelativeResize="0"/>
          <p:nvPr/>
        </p:nvPicPr>
        <p:blipFill>
          <a:blip r:embed="rId5">
            <a:alphaModFix amt="62000"/>
          </a:blip>
          <a:stretch>
            <a:fillRect/>
          </a:stretch>
        </p:blipFill>
        <p:spPr>
          <a:xfrm rot="9368145" flipH="1">
            <a:off x="-1509155" y="-1246007"/>
            <a:ext cx="2894870" cy="2593321"/>
          </a:xfrm>
          <a:prstGeom prst="rect">
            <a:avLst/>
          </a:prstGeom>
          <a:noFill/>
          <a:ln>
            <a:noFill/>
          </a:ln>
        </p:spPr>
      </p:pic>
      <p:grpSp>
        <p:nvGrpSpPr>
          <p:cNvPr id="343" name="Google Shape;343;p6"/>
          <p:cNvGrpSpPr/>
          <p:nvPr/>
        </p:nvGrpSpPr>
        <p:grpSpPr>
          <a:xfrm rot="5400065">
            <a:off x="8667137" y="-1129839"/>
            <a:ext cx="1344377" cy="1995312"/>
            <a:chOff x="272875" y="1527563"/>
            <a:chExt cx="255950" cy="455000"/>
          </a:xfrm>
        </p:grpSpPr>
        <p:sp>
          <p:nvSpPr>
            <p:cNvPr id="344" name="Google Shape;344;p6"/>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6"/>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6"/>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6"/>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6"/>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6"/>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6"/>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6"/>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6"/>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6"/>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6"/>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6"/>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6"/>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6"/>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6"/>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6"/>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6"/>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6"/>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6"/>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6"/>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6"/>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6"/>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6"/>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6"/>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6"/>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6"/>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6"/>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6"/>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6"/>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6"/>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6"/>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6"/>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6"/>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6"/>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6"/>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9" name="Google Shape;379;p6"/>
          <p:cNvSpPr txBox="1">
            <a:spLocks noGrp="1"/>
          </p:cNvSpPr>
          <p:nvPr>
            <p:ph type="title"/>
          </p:nvPr>
        </p:nvSpPr>
        <p:spPr>
          <a:xfrm>
            <a:off x="3566522" y="1727900"/>
            <a:ext cx="2028900" cy="17145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3000"/>
              <a:buNone/>
              <a:defRPr sz="2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380" name="Google Shape;380;p6"/>
          <p:cNvPicPr preferRelativeResize="0"/>
          <p:nvPr/>
        </p:nvPicPr>
        <p:blipFill>
          <a:blip r:embed="rId3">
            <a:alphaModFix amt="47000"/>
          </a:blip>
          <a:stretch>
            <a:fillRect/>
          </a:stretch>
        </p:blipFill>
        <p:spPr>
          <a:xfrm rot="-10643014">
            <a:off x="7943421" y="-1509312"/>
            <a:ext cx="2989903" cy="2468227"/>
          </a:xfrm>
          <a:prstGeom prst="rect">
            <a:avLst/>
          </a:prstGeom>
          <a:noFill/>
          <a:ln>
            <a:noFill/>
          </a:ln>
        </p:spPr>
      </p:pic>
      <p:sp>
        <p:nvSpPr>
          <p:cNvPr id="381" name="Google Shape;381;p6"/>
          <p:cNvSpPr/>
          <p:nvPr/>
        </p:nvSpPr>
        <p:spPr>
          <a:xfrm rot="-7373435">
            <a:off x="3439495" y="5025020"/>
            <a:ext cx="2265005" cy="216576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3"/>
        <p:cNvGrpSpPr/>
        <p:nvPr/>
      </p:nvGrpSpPr>
      <p:grpSpPr>
        <a:xfrm>
          <a:off x="0" y="0"/>
          <a:ext cx="0" cy="0"/>
          <a:chOff x="0" y="0"/>
          <a:chExt cx="0" cy="0"/>
        </a:xfrm>
      </p:grpSpPr>
      <p:sp>
        <p:nvSpPr>
          <p:cNvPr id="384" name="Google Shape;384;p7"/>
          <p:cNvSpPr txBox="1">
            <a:spLocks noGrp="1"/>
          </p:cNvSpPr>
          <p:nvPr>
            <p:ph type="subTitle" idx="1"/>
          </p:nvPr>
        </p:nvSpPr>
        <p:spPr>
          <a:xfrm>
            <a:off x="720000" y="1475700"/>
            <a:ext cx="7704000" cy="265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Char char="●"/>
              <a:defRPr/>
            </a:lvl1pPr>
            <a:lvl2pPr lvl="1" algn="ctr" rtl="0">
              <a:lnSpc>
                <a:spcPct val="100000"/>
              </a:lnSpc>
              <a:spcBef>
                <a:spcPts val="100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385" name="Google Shape;385;p7"/>
          <p:cNvSpPr txBox="1">
            <a:spLocks noGrp="1"/>
          </p:cNvSpPr>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pic>
        <p:nvPicPr>
          <p:cNvPr id="386" name="Google Shape;386;p7"/>
          <p:cNvPicPr preferRelativeResize="0"/>
          <p:nvPr/>
        </p:nvPicPr>
        <p:blipFill>
          <a:blip r:embed="rId2">
            <a:alphaModFix amt="47000"/>
          </a:blip>
          <a:stretch>
            <a:fillRect/>
          </a:stretch>
        </p:blipFill>
        <p:spPr>
          <a:xfrm rot="4139108">
            <a:off x="-1716814" y="3950736"/>
            <a:ext cx="2989903" cy="2468227"/>
          </a:xfrm>
          <a:prstGeom prst="rect">
            <a:avLst/>
          </a:prstGeom>
          <a:noFill/>
          <a:ln>
            <a:noFill/>
          </a:ln>
        </p:spPr>
      </p:pic>
      <p:grpSp>
        <p:nvGrpSpPr>
          <p:cNvPr id="387" name="Google Shape;387;p7"/>
          <p:cNvGrpSpPr/>
          <p:nvPr/>
        </p:nvGrpSpPr>
        <p:grpSpPr>
          <a:xfrm rot="-987768">
            <a:off x="-414533" y="3230134"/>
            <a:ext cx="1344359" cy="1995308"/>
            <a:chOff x="272875" y="1527563"/>
            <a:chExt cx="255950" cy="455000"/>
          </a:xfrm>
        </p:grpSpPr>
        <p:sp>
          <p:nvSpPr>
            <p:cNvPr id="388" name="Google Shape;388;p7"/>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7"/>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7"/>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7"/>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7"/>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7"/>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7"/>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7"/>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7"/>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7"/>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7"/>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7"/>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7"/>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7"/>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7"/>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7"/>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7"/>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7"/>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7"/>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7"/>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7"/>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7"/>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7"/>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7"/>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7"/>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7"/>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7"/>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7"/>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7"/>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7"/>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7"/>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7"/>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7"/>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23" name="Google Shape;423;p7"/>
          <p:cNvPicPr preferRelativeResize="0"/>
          <p:nvPr/>
        </p:nvPicPr>
        <p:blipFill>
          <a:blip r:embed="rId3">
            <a:alphaModFix amt="74000"/>
          </a:blip>
          <a:stretch>
            <a:fillRect/>
          </a:stretch>
        </p:blipFill>
        <p:spPr>
          <a:xfrm rot="-1197527" flipH="1">
            <a:off x="8254668" y="3888189"/>
            <a:ext cx="2894871" cy="2593322"/>
          </a:xfrm>
          <a:prstGeom prst="rect">
            <a:avLst/>
          </a:prstGeom>
          <a:noFill/>
          <a:ln>
            <a:noFill/>
          </a:ln>
        </p:spPr>
      </p:pic>
      <p:pic>
        <p:nvPicPr>
          <p:cNvPr id="424" name="Google Shape;424;p7"/>
          <p:cNvPicPr preferRelativeResize="0"/>
          <p:nvPr/>
        </p:nvPicPr>
        <p:blipFill>
          <a:blip r:embed="rId4">
            <a:alphaModFix amt="58000"/>
          </a:blip>
          <a:stretch>
            <a:fillRect/>
          </a:stretch>
        </p:blipFill>
        <p:spPr>
          <a:xfrm rot="-9314708">
            <a:off x="-1515506" y="-1274402"/>
            <a:ext cx="1787180" cy="4287365"/>
          </a:xfrm>
          <a:prstGeom prst="rect">
            <a:avLst/>
          </a:prstGeom>
          <a:noFill/>
          <a:ln>
            <a:noFill/>
          </a:ln>
        </p:spPr>
      </p:pic>
      <p:pic>
        <p:nvPicPr>
          <p:cNvPr id="425" name="Google Shape;425;p7"/>
          <p:cNvPicPr preferRelativeResize="0"/>
          <p:nvPr/>
        </p:nvPicPr>
        <p:blipFill>
          <a:blip r:embed="rId5">
            <a:alphaModFix amt="76000"/>
          </a:blip>
          <a:stretch>
            <a:fillRect/>
          </a:stretch>
        </p:blipFill>
        <p:spPr>
          <a:xfrm rot="394092">
            <a:off x="2157624" y="-1359156"/>
            <a:ext cx="5296602" cy="1972438"/>
          </a:xfrm>
          <a:prstGeom prst="rect">
            <a:avLst/>
          </a:prstGeom>
          <a:noFill/>
          <a:ln>
            <a:noFill/>
          </a:ln>
        </p:spPr>
      </p:pic>
      <p:pic>
        <p:nvPicPr>
          <p:cNvPr id="426" name="Google Shape;426;p7"/>
          <p:cNvPicPr preferRelativeResize="0"/>
          <p:nvPr/>
        </p:nvPicPr>
        <p:blipFill>
          <a:blip r:embed="rId6">
            <a:alphaModFix amt="62000"/>
          </a:blip>
          <a:stretch>
            <a:fillRect/>
          </a:stretch>
        </p:blipFill>
        <p:spPr>
          <a:xfrm rot="6551349" flipH="1">
            <a:off x="7493893" y="-756657"/>
            <a:ext cx="2894870" cy="2593321"/>
          </a:xfrm>
          <a:prstGeom prst="rect">
            <a:avLst/>
          </a:prstGeom>
          <a:noFill/>
          <a:ln>
            <a:noFill/>
          </a:ln>
        </p:spPr>
      </p:pic>
      <p:grpSp>
        <p:nvGrpSpPr>
          <p:cNvPr id="427" name="Google Shape;427;p7"/>
          <p:cNvGrpSpPr/>
          <p:nvPr/>
        </p:nvGrpSpPr>
        <p:grpSpPr>
          <a:xfrm rot="8100046">
            <a:off x="8172668" y="-457651"/>
            <a:ext cx="1344367" cy="1995327"/>
            <a:chOff x="272875" y="1527563"/>
            <a:chExt cx="255950" cy="455000"/>
          </a:xfrm>
        </p:grpSpPr>
        <p:sp>
          <p:nvSpPr>
            <p:cNvPr id="428" name="Google Shape;428;p7"/>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7"/>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7"/>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7"/>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7"/>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7"/>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7"/>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7"/>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7"/>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7"/>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7"/>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7"/>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7"/>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7"/>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7"/>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7"/>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7"/>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7"/>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7"/>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7"/>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7"/>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7"/>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7"/>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7"/>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7"/>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7"/>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7"/>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7"/>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7"/>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7"/>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7"/>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7"/>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7"/>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7"/>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7"/>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3" name="Google Shape;463;p7"/>
          <p:cNvSpPr/>
          <p:nvPr/>
        </p:nvSpPr>
        <p:spPr>
          <a:xfrm rot="-6477098" flipH="1">
            <a:off x="-3963735" y="-3524095"/>
            <a:ext cx="4623929" cy="7256942"/>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7"/>
          <p:cNvSpPr/>
          <p:nvPr/>
        </p:nvSpPr>
        <p:spPr>
          <a:xfrm rot="-7689947">
            <a:off x="8072325" y="4598041"/>
            <a:ext cx="2264989" cy="2165745"/>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66"/>
        <p:cNvGrpSpPr/>
        <p:nvPr/>
      </p:nvGrpSpPr>
      <p:grpSpPr>
        <a:xfrm>
          <a:off x="0" y="0"/>
          <a:ext cx="0" cy="0"/>
          <a:chOff x="0" y="0"/>
          <a:chExt cx="0" cy="0"/>
        </a:xfrm>
      </p:grpSpPr>
      <p:pic>
        <p:nvPicPr>
          <p:cNvPr id="467" name="Google Shape;467;p8"/>
          <p:cNvPicPr preferRelativeResize="0"/>
          <p:nvPr/>
        </p:nvPicPr>
        <p:blipFill>
          <a:blip r:embed="rId2">
            <a:alphaModFix amt="74000"/>
          </a:blip>
          <a:stretch>
            <a:fillRect/>
          </a:stretch>
        </p:blipFill>
        <p:spPr>
          <a:xfrm rot="-10162003" flipH="1">
            <a:off x="301118" y="56641"/>
            <a:ext cx="2894871" cy="2593322"/>
          </a:xfrm>
          <a:prstGeom prst="rect">
            <a:avLst/>
          </a:prstGeom>
          <a:noFill/>
          <a:ln>
            <a:noFill/>
          </a:ln>
        </p:spPr>
      </p:pic>
      <p:pic>
        <p:nvPicPr>
          <p:cNvPr id="468" name="Google Shape;468;p8"/>
          <p:cNvPicPr preferRelativeResize="0"/>
          <p:nvPr/>
        </p:nvPicPr>
        <p:blipFill>
          <a:blip r:embed="rId3">
            <a:alphaModFix amt="33000"/>
          </a:blip>
          <a:stretch>
            <a:fillRect/>
          </a:stretch>
        </p:blipFill>
        <p:spPr>
          <a:xfrm rot="10800000" flipH="1">
            <a:off x="2309117" y="4"/>
            <a:ext cx="6114874" cy="5143500"/>
          </a:xfrm>
          <a:prstGeom prst="rect">
            <a:avLst/>
          </a:prstGeom>
          <a:noFill/>
          <a:ln>
            <a:noFill/>
          </a:ln>
        </p:spPr>
      </p:pic>
      <p:pic>
        <p:nvPicPr>
          <p:cNvPr id="469" name="Google Shape;469;p8"/>
          <p:cNvPicPr preferRelativeResize="0"/>
          <p:nvPr/>
        </p:nvPicPr>
        <p:blipFill>
          <a:blip r:embed="rId4">
            <a:alphaModFix amt="58000"/>
          </a:blip>
          <a:stretch>
            <a:fillRect/>
          </a:stretch>
        </p:blipFill>
        <p:spPr>
          <a:xfrm rot="-8962532">
            <a:off x="7553885" y="2352524"/>
            <a:ext cx="1462806" cy="3509154"/>
          </a:xfrm>
          <a:prstGeom prst="rect">
            <a:avLst/>
          </a:prstGeom>
          <a:noFill/>
          <a:ln>
            <a:noFill/>
          </a:ln>
        </p:spPr>
      </p:pic>
      <p:pic>
        <p:nvPicPr>
          <p:cNvPr id="470" name="Google Shape;470;p8"/>
          <p:cNvPicPr preferRelativeResize="0"/>
          <p:nvPr/>
        </p:nvPicPr>
        <p:blipFill>
          <a:blip r:embed="rId5">
            <a:alphaModFix amt="62000"/>
          </a:blip>
          <a:stretch>
            <a:fillRect/>
          </a:stretch>
        </p:blipFill>
        <p:spPr>
          <a:xfrm rot="-10162003" flipH="1">
            <a:off x="-1091107" y="-1133759"/>
            <a:ext cx="2894871" cy="2593322"/>
          </a:xfrm>
          <a:prstGeom prst="rect">
            <a:avLst/>
          </a:prstGeom>
          <a:noFill/>
          <a:ln>
            <a:noFill/>
          </a:ln>
        </p:spPr>
      </p:pic>
      <p:sp>
        <p:nvSpPr>
          <p:cNvPr id="471" name="Google Shape;471;p8"/>
          <p:cNvSpPr/>
          <p:nvPr/>
        </p:nvSpPr>
        <p:spPr>
          <a:xfrm rot="-6681487">
            <a:off x="8044372" y="2590906"/>
            <a:ext cx="2265023" cy="2165778"/>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2" name="Google Shape;472;p8"/>
          <p:cNvGrpSpPr/>
          <p:nvPr/>
        </p:nvGrpSpPr>
        <p:grpSpPr>
          <a:xfrm rot="8100046">
            <a:off x="-12030" y="3450661"/>
            <a:ext cx="1344367" cy="1995327"/>
            <a:chOff x="272875" y="1527563"/>
            <a:chExt cx="255950" cy="455000"/>
          </a:xfrm>
        </p:grpSpPr>
        <p:sp>
          <p:nvSpPr>
            <p:cNvPr id="473" name="Google Shape;473;p8"/>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8"/>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8"/>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8"/>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8"/>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8"/>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8"/>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8"/>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8"/>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8"/>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8"/>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8"/>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8"/>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8"/>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8"/>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8"/>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8"/>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8"/>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8"/>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8"/>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8"/>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8"/>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8"/>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8"/>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8"/>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8"/>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8"/>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8"/>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8"/>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8"/>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8"/>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8"/>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8"/>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8"/>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8"/>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 name="Google Shape;508;p8"/>
          <p:cNvGrpSpPr/>
          <p:nvPr/>
        </p:nvGrpSpPr>
        <p:grpSpPr>
          <a:xfrm rot="-987768">
            <a:off x="7751817" y="-266278"/>
            <a:ext cx="1344359" cy="1995308"/>
            <a:chOff x="272875" y="1527563"/>
            <a:chExt cx="255950" cy="455000"/>
          </a:xfrm>
        </p:grpSpPr>
        <p:sp>
          <p:nvSpPr>
            <p:cNvPr id="509" name="Google Shape;509;p8"/>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8"/>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8"/>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8"/>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8"/>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8"/>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8"/>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8"/>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8"/>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8"/>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8"/>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8"/>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8"/>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8"/>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8"/>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8"/>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8"/>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8"/>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8"/>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8"/>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8"/>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8"/>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8"/>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8"/>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8"/>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8"/>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8"/>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8"/>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8"/>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8"/>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8"/>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8"/>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8"/>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8"/>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8"/>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44" name="Google Shape;544;p8"/>
          <p:cNvPicPr preferRelativeResize="0"/>
          <p:nvPr/>
        </p:nvPicPr>
        <p:blipFill>
          <a:blip r:embed="rId6">
            <a:alphaModFix amt="62000"/>
          </a:blip>
          <a:stretch>
            <a:fillRect/>
          </a:stretch>
        </p:blipFill>
        <p:spPr>
          <a:xfrm rot="5400000">
            <a:off x="1054424" y="-334421"/>
            <a:ext cx="4474637" cy="5143502"/>
          </a:xfrm>
          <a:prstGeom prst="rect">
            <a:avLst/>
          </a:prstGeom>
          <a:noFill/>
          <a:ln>
            <a:noFill/>
          </a:ln>
        </p:spPr>
      </p:pic>
      <p:sp>
        <p:nvSpPr>
          <p:cNvPr id="545" name="Google Shape;545;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46" name="Google Shape;546;p8"/>
          <p:cNvSpPr/>
          <p:nvPr/>
        </p:nvSpPr>
        <p:spPr>
          <a:xfrm rot="231922" flipH="1">
            <a:off x="-1189243" y="-3465582"/>
            <a:ext cx="4623938" cy="7256951"/>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8"/>
        <p:cNvGrpSpPr/>
        <p:nvPr/>
      </p:nvGrpSpPr>
      <p:grpSpPr>
        <a:xfrm>
          <a:off x="0" y="0"/>
          <a:ext cx="0" cy="0"/>
          <a:chOff x="0" y="0"/>
          <a:chExt cx="0" cy="0"/>
        </a:xfrm>
      </p:grpSpPr>
      <p:sp>
        <p:nvSpPr>
          <p:cNvPr id="549" name="Google Shape;549;p9"/>
          <p:cNvSpPr txBox="1">
            <a:spLocks noGrp="1"/>
          </p:cNvSpPr>
          <p:nvPr>
            <p:ph type="subTitle" idx="1"/>
          </p:nvPr>
        </p:nvSpPr>
        <p:spPr>
          <a:xfrm flipH="1">
            <a:off x="5047900" y="2607067"/>
            <a:ext cx="3367800" cy="1063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550" name="Google Shape;550;p9"/>
          <p:cNvSpPr txBox="1">
            <a:spLocks noGrp="1"/>
          </p:cNvSpPr>
          <p:nvPr>
            <p:ph type="ctrTitle"/>
          </p:nvPr>
        </p:nvSpPr>
        <p:spPr>
          <a:xfrm flipH="1">
            <a:off x="4571900" y="1697799"/>
            <a:ext cx="3860400" cy="934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pic>
        <p:nvPicPr>
          <p:cNvPr id="551" name="Google Shape;551;p9"/>
          <p:cNvPicPr preferRelativeResize="0"/>
          <p:nvPr/>
        </p:nvPicPr>
        <p:blipFill>
          <a:blip r:embed="rId2">
            <a:alphaModFix amt="82000"/>
          </a:blip>
          <a:stretch>
            <a:fillRect/>
          </a:stretch>
        </p:blipFill>
        <p:spPr>
          <a:xfrm>
            <a:off x="6498000" y="3581373"/>
            <a:ext cx="3440400" cy="2840126"/>
          </a:xfrm>
          <a:prstGeom prst="rect">
            <a:avLst/>
          </a:prstGeom>
          <a:noFill/>
          <a:ln>
            <a:noFill/>
          </a:ln>
        </p:spPr>
      </p:pic>
      <p:sp>
        <p:nvSpPr>
          <p:cNvPr id="552" name="Google Shape;552;p9"/>
          <p:cNvSpPr/>
          <p:nvPr/>
        </p:nvSpPr>
        <p:spPr>
          <a:xfrm rot="-2569776">
            <a:off x="7774946" y="-1017900"/>
            <a:ext cx="2265043" cy="2165797"/>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9"/>
          <p:cNvGrpSpPr/>
          <p:nvPr/>
        </p:nvGrpSpPr>
        <p:grpSpPr>
          <a:xfrm rot="-6629356">
            <a:off x="7495291" y="3526103"/>
            <a:ext cx="1344346" cy="2469672"/>
            <a:chOff x="272875" y="1419395"/>
            <a:chExt cx="255950" cy="563168"/>
          </a:xfrm>
        </p:grpSpPr>
        <p:sp>
          <p:nvSpPr>
            <p:cNvPr id="554" name="Google Shape;554;p9"/>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9"/>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9"/>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9"/>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9"/>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9"/>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9"/>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9"/>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9"/>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9"/>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9"/>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9"/>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9"/>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9"/>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9"/>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9"/>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9"/>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9"/>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9"/>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9"/>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9"/>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9"/>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9"/>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9"/>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9"/>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9"/>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9"/>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9"/>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9"/>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9"/>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9"/>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9"/>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9"/>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9"/>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9"/>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89" name="Google Shape;589;p9"/>
          <p:cNvPicPr preferRelativeResize="0"/>
          <p:nvPr/>
        </p:nvPicPr>
        <p:blipFill>
          <a:blip r:embed="rId3">
            <a:alphaModFix amt="82000"/>
          </a:blip>
          <a:stretch>
            <a:fillRect/>
          </a:stretch>
        </p:blipFill>
        <p:spPr>
          <a:xfrm rot="-5400005">
            <a:off x="-1096437" y="-959501"/>
            <a:ext cx="3632875" cy="2999026"/>
          </a:xfrm>
          <a:prstGeom prst="rect">
            <a:avLst/>
          </a:prstGeom>
          <a:noFill/>
          <a:ln>
            <a:noFill/>
          </a:ln>
        </p:spPr>
      </p:pic>
      <p:sp>
        <p:nvSpPr>
          <p:cNvPr id="590" name="Google Shape;590;p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91"/>
        <p:cNvGrpSpPr/>
        <p:nvPr/>
      </p:nvGrpSpPr>
      <p:grpSpPr>
        <a:xfrm>
          <a:off x="0" y="0"/>
          <a:ext cx="0" cy="0"/>
          <a:chOff x="0" y="0"/>
          <a:chExt cx="0" cy="0"/>
        </a:xfrm>
      </p:grpSpPr>
      <p:sp>
        <p:nvSpPr>
          <p:cNvPr id="592" name="Google Shape;592;p10"/>
          <p:cNvSpPr txBox="1">
            <a:spLocks noGrp="1"/>
          </p:cNvSpPr>
          <p:nvPr>
            <p:ph type="title"/>
          </p:nvPr>
        </p:nvSpPr>
        <p:spPr>
          <a:xfrm>
            <a:off x="720000" y="3314050"/>
            <a:ext cx="7704000" cy="1254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3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93" name="Google Shape;593;p1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36">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1pPr>
            <a:lvl2pPr lvl="1"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2pPr>
            <a:lvl3pPr lvl="2"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3pPr>
            <a:lvl4pPr lvl="3"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4pPr>
            <a:lvl5pPr lvl="4"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5pPr>
            <a:lvl6pPr lvl="5"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6pPr>
            <a:lvl7pPr lvl="6"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7pPr>
            <a:lvl8pPr lvl="7"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8pPr>
            <a:lvl9pPr lvl="8"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1pPr>
            <a:lvl2pPr marL="914400" lvl="1"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00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dk2"/>
                </a:solidFill>
                <a:latin typeface="Open Sans"/>
                <a:ea typeface="Open Sans"/>
                <a:cs typeface="Open Sans"/>
                <a:sym typeface="Open Sans"/>
              </a:defRPr>
            </a:lvl1pPr>
            <a:lvl2pPr lvl="1" algn="r">
              <a:buNone/>
              <a:defRPr sz="1300">
                <a:solidFill>
                  <a:schemeClr val="dk2"/>
                </a:solidFill>
                <a:latin typeface="Open Sans"/>
                <a:ea typeface="Open Sans"/>
                <a:cs typeface="Open Sans"/>
                <a:sym typeface="Open Sans"/>
              </a:defRPr>
            </a:lvl2pPr>
            <a:lvl3pPr lvl="2" algn="r">
              <a:buNone/>
              <a:defRPr sz="1300">
                <a:solidFill>
                  <a:schemeClr val="dk2"/>
                </a:solidFill>
                <a:latin typeface="Open Sans"/>
                <a:ea typeface="Open Sans"/>
                <a:cs typeface="Open Sans"/>
                <a:sym typeface="Open Sans"/>
              </a:defRPr>
            </a:lvl3pPr>
            <a:lvl4pPr lvl="3" algn="r">
              <a:buNone/>
              <a:defRPr sz="1300">
                <a:solidFill>
                  <a:schemeClr val="dk2"/>
                </a:solidFill>
                <a:latin typeface="Open Sans"/>
                <a:ea typeface="Open Sans"/>
                <a:cs typeface="Open Sans"/>
                <a:sym typeface="Open Sans"/>
              </a:defRPr>
            </a:lvl4pPr>
            <a:lvl5pPr lvl="4" algn="r">
              <a:buNone/>
              <a:defRPr sz="1300">
                <a:solidFill>
                  <a:schemeClr val="dk2"/>
                </a:solidFill>
                <a:latin typeface="Open Sans"/>
                <a:ea typeface="Open Sans"/>
                <a:cs typeface="Open Sans"/>
                <a:sym typeface="Open Sans"/>
              </a:defRPr>
            </a:lvl5pPr>
            <a:lvl6pPr lvl="5" algn="r">
              <a:buNone/>
              <a:defRPr sz="1300">
                <a:solidFill>
                  <a:schemeClr val="dk2"/>
                </a:solidFill>
                <a:latin typeface="Open Sans"/>
                <a:ea typeface="Open Sans"/>
                <a:cs typeface="Open Sans"/>
                <a:sym typeface="Open Sans"/>
              </a:defRPr>
            </a:lvl6pPr>
            <a:lvl7pPr lvl="6" algn="r">
              <a:buNone/>
              <a:defRPr sz="1300">
                <a:solidFill>
                  <a:schemeClr val="dk2"/>
                </a:solidFill>
                <a:latin typeface="Open Sans"/>
                <a:ea typeface="Open Sans"/>
                <a:cs typeface="Open Sans"/>
                <a:sym typeface="Open Sans"/>
              </a:defRPr>
            </a:lvl7pPr>
            <a:lvl8pPr lvl="7" algn="r">
              <a:buNone/>
              <a:defRPr sz="1300">
                <a:solidFill>
                  <a:schemeClr val="dk2"/>
                </a:solidFill>
                <a:latin typeface="Open Sans"/>
                <a:ea typeface="Open Sans"/>
                <a:cs typeface="Open Sans"/>
                <a:sym typeface="Open Sans"/>
              </a:defRPr>
            </a:lvl8pPr>
            <a:lvl9pPr lvl="8" algn="r">
              <a:buNone/>
              <a:defRPr sz="13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cs.google.com/document/d/1gcCZ__S5S75Q4yuPMsyHSUX8r2eUX5RW4pnfV3fr3wk/edit?usp=sharing" TargetMode="External"/><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2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hyperlink" Target="https://newmexico.cognia.org/reporting/report?cohort=false&amp;columns=5234,5240,5241,5242,5243,5268,5274,5275,5276,5277&amp;dataids=207,208,221&amp;domain=5&amp;org=3079,3456&amp;other=20&amp;report=38&amp;sel=&amp;summary=true&amp;type=table" TargetMode="External"/><Relationship Id="rId13" Type="http://schemas.openxmlformats.org/officeDocument/2006/relationships/hyperlink" Target="https://newmexico.cognia.org/reporting/report?cohort=false&amp;columns=5234,5240,5241,5242,5243,5268,5274,5275,5276,5277&amp;dataids=214,215,224&amp;domain=5&amp;org=3079,4641&amp;other=20&amp;report=38&amp;sel=&amp;summary=true&amp;type=table" TargetMode="External"/><Relationship Id="rId3" Type="http://schemas.openxmlformats.org/officeDocument/2006/relationships/hyperlink" Target="https://docs.google.com/document/d/1RgENsWmzz4CPMEuq7WrDZqr2I_qW3NOMphnrX0JEtYM/edit?usp=sharing" TargetMode="External"/><Relationship Id="rId7" Type="http://schemas.openxmlformats.org/officeDocument/2006/relationships/hyperlink" Target="https://newmexico.cognia.org/reporting/report?cohort=false&amp;columns=5234,5240,5241,5242,5243,5268,5274,5275,5276,5277&amp;dataids=205,206,220&amp;domain=5&amp;org=3079,3456&amp;other=20&amp;report=38&amp;sel=&amp;summary=true&amp;type=table" TargetMode="External"/><Relationship Id="rId12" Type="http://schemas.openxmlformats.org/officeDocument/2006/relationships/hyperlink" Target="https://newmexico.cognia.org/reporting/report?cohort=false&amp;columns=5234,5240,5241,5242,5243,5268,5274,5275,5276,5277&amp;dataids=212,213,223&amp;domain=5&amp;org=3079,4641&amp;other=20&amp;report=38&amp;sel=&amp;summary=true&amp;type=table"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newmexico.cognia.org/reporting/report?cohort=false&amp;columns=100,71,76,77,78,82,87,88,89,93,98,99&amp;dataids=185,186,187,199,236,237,238,248&amp;domain=1&amp;org=3456&amp;other=20&amp;report=2&amp;sel=&amp;summary=true&amp;type=chart" TargetMode="External"/><Relationship Id="rId11" Type="http://schemas.openxmlformats.org/officeDocument/2006/relationships/hyperlink" Target="https://newmexico.cognia.org/reporting/report?cohort=false&amp;columns=100,71,76,77,78,82,87,88,89,93,98,99&amp;dataids=194,195,196,202,227,228,229,245&amp;domain=1&amp;org=3079,4641&amp;other=20&amp;report=2&amp;sel=&amp;summary=true&amp;type=chart" TargetMode="External"/><Relationship Id="rId5" Type="http://schemas.openxmlformats.org/officeDocument/2006/relationships/hyperlink" Target="https://newmexico.cognia.org/reporting/report?cohort=false&amp;columns=100,71,76,77,78,82,87,88,89,93,98,99&amp;dataids=182,183,184,198,233,234,235,247&amp;domain=1&amp;org=3079,3456&amp;other=20&amp;report=2&amp;sel=&amp;summary=true&amp;type=chart" TargetMode="External"/><Relationship Id="rId10" Type="http://schemas.openxmlformats.org/officeDocument/2006/relationships/hyperlink" Target="https://newmexico.cognia.org/reporting/report?cohort=false&amp;columns=100,71,76,77,78,82,87,88,89,93,98,99&amp;dataids=191,192,193,201,242,243,244,250&amp;domain=1&amp;org=3079,4641&amp;other=20&amp;report=2&amp;sel=&amp;summary=true&amp;type=chart" TargetMode="External"/><Relationship Id="rId4" Type="http://schemas.openxmlformats.org/officeDocument/2006/relationships/hyperlink" Target="https://newmexico.cognia.org/reporting/report?cohort=false&amp;columns=100,71,76,77,78,82,87,88,89,93,98,99&amp;dataids=179,180,181,197,230,231,232,246&amp;domain=1&amp;org=3456&amp;other=20&amp;report=2&amp;sel=&amp;summary=true&amp;type=chart" TargetMode="External"/><Relationship Id="rId9" Type="http://schemas.openxmlformats.org/officeDocument/2006/relationships/hyperlink" Target="https://newmexico.cognia.org/reporting/report?cohort=false&amp;columns=100,71,76,77,78,82,87,88,89,93,98,99&amp;dataids=188,189,190,200,239,240,241,249&amp;domain=1&amp;org=3079,4641&amp;other=20&amp;report=2&amp;sel=&amp;summary=true&amp;type=chart" TargetMode="External"/><Relationship Id="rId14" Type="http://schemas.openxmlformats.org/officeDocument/2006/relationships/hyperlink" Target="https://newmexico.cognia.org/reporting/report?cohort=false&amp;columns=5234,5240,5241,5242,5243,5268,5274,5275,5276,5277,5332,5338,5339,5340,5341&amp;dataids=216,217,218,225&amp;domain=5&amp;org=3079,4641&amp;other=20&amp;report=38&amp;sel=&amp;summary=true&amp;type=tabl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docs.google.com/spreadsheets/d/1c0lNaoL-qq3sxN6KkjedKAXb4Thfm9xKsrhh4khfvgg/edit#gid=0" TargetMode="External"/><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stemeducationjournal.springeropen.com/articles/10.1186/s40594-018-0104-9"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apa.org/news/press/releases/2019/06/music-students-score-better"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55"/>
        <p:cNvGrpSpPr/>
        <p:nvPr/>
      </p:nvGrpSpPr>
      <p:grpSpPr>
        <a:xfrm>
          <a:off x="0" y="0"/>
          <a:ext cx="0" cy="0"/>
          <a:chOff x="0" y="0"/>
          <a:chExt cx="0" cy="0"/>
        </a:xfrm>
      </p:grpSpPr>
      <p:sp>
        <p:nvSpPr>
          <p:cNvPr id="2156" name="Google Shape;2156;p36"/>
          <p:cNvSpPr txBox="1">
            <a:spLocks noGrp="1"/>
          </p:cNvSpPr>
          <p:nvPr>
            <p:ph type="subTitle" idx="1"/>
          </p:nvPr>
        </p:nvSpPr>
        <p:spPr>
          <a:xfrm>
            <a:off x="328750" y="1933000"/>
            <a:ext cx="7443600" cy="1844700"/>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 sz="2900" b="1">
                <a:solidFill>
                  <a:srgbClr val="00C3B1"/>
                </a:solidFill>
                <a:latin typeface="Patrick Hand"/>
                <a:ea typeface="Patrick Hand"/>
                <a:cs typeface="Patrick Hand"/>
                <a:sym typeface="Patrick Hand"/>
              </a:rPr>
              <a:t>Budget Process for the 23-24 included stakeholder input (Staff and Parents) to create the budget.</a:t>
            </a:r>
            <a:endParaRPr sz="2900" b="1">
              <a:solidFill>
                <a:srgbClr val="00C3B1"/>
              </a:solidFill>
              <a:latin typeface="Patrick Hand"/>
              <a:ea typeface="Patrick Hand"/>
              <a:cs typeface="Patrick Hand"/>
              <a:sym typeface="Patrick Hand"/>
            </a:endParaRPr>
          </a:p>
          <a:p>
            <a:pPr marL="0" lvl="0" indent="0" algn="ctr" rtl="0">
              <a:spcBef>
                <a:spcPts val="600"/>
              </a:spcBef>
              <a:spcAft>
                <a:spcPts val="0"/>
              </a:spcAft>
              <a:buNone/>
            </a:pPr>
            <a:r>
              <a:rPr lang="en" sz="2900" b="1">
                <a:solidFill>
                  <a:srgbClr val="00C3B1"/>
                </a:solidFill>
                <a:latin typeface="Patrick Hand"/>
                <a:ea typeface="Patrick Hand"/>
                <a:cs typeface="Patrick Hand"/>
                <a:sym typeface="Patrick Hand"/>
              </a:rPr>
              <a:t>Data Collection included: surveys and staff meeting</a:t>
            </a:r>
            <a:endParaRPr sz="900">
              <a:solidFill>
                <a:srgbClr val="00C3B1"/>
              </a:solidFill>
            </a:endParaRPr>
          </a:p>
        </p:txBody>
      </p:sp>
      <p:sp>
        <p:nvSpPr>
          <p:cNvPr id="2157" name="Google Shape;2157;p36"/>
          <p:cNvSpPr txBox="1"/>
          <p:nvPr/>
        </p:nvSpPr>
        <p:spPr>
          <a:xfrm>
            <a:off x="1149825" y="3931725"/>
            <a:ext cx="54294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u="sng">
                <a:solidFill>
                  <a:schemeClr val="hlink"/>
                </a:solidFill>
                <a:latin typeface="Open Sans"/>
                <a:ea typeface="Open Sans"/>
                <a:cs typeface="Open Sans"/>
                <a:sym typeface="Open Sans"/>
                <a:hlinkClick r:id="rId3"/>
              </a:rPr>
              <a:t>Staff Input (Plus/Delta 22-23 SY)</a:t>
            </a:r>
            <a:endParaRPr sz="2200">
              <a:latin typeface="Open Sans"/>
              <a:ea typeface="Open Sans"/>
              <a:cs typeface="Open Sans"/>
              <a:sym typeface="Open Sans"/>
            </a:endParaRPr>
          </a:p>
        </p:txBody>
      </p:sp>
      <p:sp>
        <p:nvSpPr>
          <p:cNvPr id="2158" name="Google Shape;2158;p36"/>
          <p:cNvSpPr txBox="1"/>
          <p:nvPr/>
        </p:nvSpPr>
        <p:spPr>
          <a:xfrm>
            <a:off x="3110800" y="-21237"/>
            <a:ext cx="5904900" cy="169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900">
                <a:solidFill>
                  <a:srgbClr val="393B44"/>
                </a:solidFill>
                <a:latin typeface="Patrick Hand SC"/>
                <a:ea typeface="Patrick Hand SC"/>
                <a:cs typeface="Patrick Hand SC"/>
                <a:sym typeface="Patrick Hand SC"/>
              </a:rPr>
              <a:t>23-24 Cochiti School Budget Presentation</a:t>
            </a:r>
            <a:endParaRPr>
              <a:latin typeface="Open Sans"/>
              <a:ea typeface="Open Sans"/>
              <a:cs typeface="Open Sans"/>
              <a:sym typeface="Open Sans"/>
            </a:endParaRPr>
          </a:p>
        </p:txBody>
      </p:sp>
      <p:pic>
        <p:nvPicPr>
          <p:cNvPr id="2159" name="Google Shape;2159;p36"/>
          <p:cNvPicPr preferRelativeResize="0"/>
          <p:nvPr/>
        </p:nvPicPr>
        <p:blipFill>
          <a:blip r:embed="rId4">
            <a:alphaModFix/>
          </a:blip>
          <a:stretch>
            <a:fillRect/>
          </a:stretch>
        </p:blipFill>
        <p:spPr>
          <a:xfrm>
            <a:off x="823900" y="100953"/>
            <a:ext cx="2063275" cy="2063275"/>
          </a:xfrm>
          <a:prstGeom prst="rect">
            <a:avLst/>
          </a:prstGeom>
          <a:noFill/>
          <a:ln>
            <a:noFill/>
          </a:ln>
        </p:spPr>
      </p:pic>
      <p:sp>
        <p:nvSpPr>
          <p:cNvPr id="2160" name="Google Shape;2160;p3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25"/>
        <p:cNvGrpSpPr/>
        <p:nvPr/>
      </p:nvGrpSpPr>
      <p:grpSpPr>
        <a:xfrm>
          <a:off x="0" y="0"/>
          <a:ext cx="0" cy="0"/>
          <a:chOff x="0" y="0"/>
          <a:chExt cx="0" cy="0"/>
        </a:xfrm>
      </p:grpSpPr>
      <p:sp>
        <p:nvSpPr>
          <p:cNvPr id="2226" name="Google Shape;2226;p45"/>
          <p:cNvSpPr txBox="1">
            <a:spLocks noGrp="1"/>
          </p:cNvSpPr>
          <p:nvPr>
            <p:ph type="subTitle" idx="1"/>
          </p:nvPr>
        </p:nvSpPr>
        <p:spPr>
          <a:xfrm>
            <a:off x="660150" y="1011600"/>
            <a:ext cx="8121300" cy="26937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 sz="1900" b="1">
                <a:solidFill>
                  <a:srgbClr val="FF0000"/>
                </a:solidFill>
                <a:highlight>
                  <a:srgbClr val="FFFFFF"/>
                </a:highlight>
              </a:rPr>
              <a:t>Summer School 2024 </a:t>
            </a:r>
            <a:endParaRPr sz="1900" b="1">
              <a:solidFill>
                <a:srgbClr val="FF0000"/>
              </a:solidFill>
              <a:highlight>
                <a:srgbClr val="FFFFFF"/>
              </a:highlight>
            </a:endParaRPr>
          </a:p>
          <a:p>
            <a:pPr marL="0" lvl="0" indent="0" algn="l" rtl="0">
              <a:spcBef>
                <a:spcPts val="600"/>
              </a:spcBef>
              <a:spcAft>
                <a:spcPts val="0"/>
              </a:spcAft>
              <a:buNone/>
            </a:pPr>
            <a:r>
              <a:rPr lang="en" sz="1900" b="1">
                <a:solidFill>
                  <a:srgbClr val="FF0000"/>
                </a:solidFill>
                <a:highlight>
                  <a:srgbClr val="FFFFFF"/>
                </a:highlight>
              </a:rPr>
              <a:t>(Using significant amount of 23-24 Allocated Budget)</a:t>
            </a:r>
            <a:endParaRPr sz="1900" b="1">
              <a:solidFill>
                <a:srgbClr val="FF0000"/>
              </a:solidFill>
              <a:highlight>
                <a:srgbClr val="FFFFFF"/>
              </a:highlight>
            </a:endParaRPr>
          </a:p>
          <a:p>
            <a:pPr marL="0" lvl="0" indent="0" algn="l" rtl="0">
              <a:spcBef>
                <a:spcPts val="600"/>
              </a:spcBef>
              <a:spcAft>
                <a:spcPts val="0"/>
              </a:spcAft>
              <a:buNone/>
            </a:pPr>
            <a:r>
              <a:rPr lang="en" sz="1900" b="1">
                <a:solidFill>
                  <a:srgbClr val="FF0000"/>
                </a:solidFill>
                <a:highlight>
                  <a:srgbClr val="FFFFFF"/>
                </a:highlight>
              </a:rPr>
              <a:t>Total Amount for 22-23 Budget $217,600 </a:t>
            </a:r>
            <a:endParaRPr sz="1900" b="1">
              <a:solidFill>
                <a:srgbClr val="FF0000"/>
              </a:solidFill>
              <a:highlight>
                <a:srgbClr val="FFFFFF"/>
              </a:highlight>
            </a:endParaRPr>
          </a:p>
          <a:p>
            <a:pPr marL="0" lvl="0" indent="0" algn="l" rtl="0">
              <a:spcBef>
                <a:spcPts val="600"/>
              </a:spcBef>
              <a:spcAft>
                <a:spcPts val="0"/>
              </a:spcAft>
              <a:buNone/>
            </a:pPr>
            <a:r>
              <a:rPr lang="en" sz="1900" b="1">
                <a:solidFill>
                  <a:srgbClr val="FF0000"/>
                </a:solidFill>
                <a:highlight>
                  <a:srgbClr val="FFFFFF"/>
                </a:highlight>
              </a:rPr>
              <a:t>$63,310 4th Grade Teacher</a:t>
            </a:r>
            <a:endParaRPr sz="1900" b="1">
              <a:solidFill>
                <a:srgbClr val="FF0000"/>
              </a:solidFill>
              <a:highlight>
                <a:srgbClr val="FFFFFF"/>
              </a:highlight>
            </a:endParaRPr>
          </a:p>
          <a:p>
            <a:pPr marL="0" lvl="0" indent="0" algn="l" rtl="0">
              <a:spcBef>
                <a:spcPts val="600"/>
              </a:spcBef>
              <a:spcAft>
                <a:spcPts val="0"/>
              </a:spcAft>
              <a:buNone/>
            </a:pPr>
            <a:r>
              <a:rPr lang="en" sz="1900" b="1">
                <a:solidFill>
                  <a:srgbClr val="FF0000"/>
                </a:solidFill>
                <a:highlight>
                  <a:srgbClr val="FFFFFF"/>
                </a:highlight>
              </a:rPr>
              <a:t>$24,771 Afterschool Program</a:t>
            </a:r>
            <a:endParaRPr sz="1900" b="1">
              <a:solidFill>
                <a:srgbClr val="FF0000"/>
              </a:solidFill>
              <a:highlight>
                <a:srgbClr val="FFFFFF"/>
              </a:highlight>
            </a:endParaRPr>
          </a:p>
          <a:p>
            <a:pPr marL="0" lvl="0" indent="0" algn="l" rtl="0">
              <a:spcBef>
                <a:spcPts val="600"/>
              </a:spcBef>
              <a:spcAft>
                <a:spcPts val="0"/>
              </a:spcAft>
              <a:buNone/>
            </a:pPr>
            <a:r>
              <a:rPr lang="en" sz="1900" b="1" u="sng">
                <a:solidFill>
                  <a:srgbClr val="FF0000"/>
                </a:solidFill>
                <a:highlight>
                  <a:srgbClr val="FFFFFF"/>
                </a:highlight>
              </a:rPr>
              <a:t>$64,350 2023 Summer School 17 Days</a:t>
            </a:r>
            <a:endParaRPr sz="1900" b="1" u="sng">
              <a:solidFill>
                <a:srgbClr val="FF0000"/>
              </a:solidFill>
              <a:highlight>
                <a:srgbClr val="FFFFFF"/>
              </a:highlight>
            </a:endParaRPr>
          </a:p>
          <a:p>
            <a:pPr marL="0" lvl="0" indent="0" algn="l" rtl="0">
              <a:spcBef>
                <a:spcPts val="600"/>
              </a:spcBef>
              <a:spcAft>
                <a:spcPts val="0"/>
              </a:spcAft>
              <a:buNone/>
            </a:pPr>
            <a:r>
              <a:rPr lang="en" sz="1900" b="1" u="sng">
                <a:solidFill>
                  <a:srgbClr val="FF0000"/>
                </a:solidFill>
                <a:highlight>
                  <a:srgbClr val="FFFFFF"/>
                </a:highlight>
              </a:rPr>
              <a:t>$152,431 Total (Leaving Us with $65,169 for all school needs)</a:t>
            </a:r>
            <a:endParaRPr sz="1800">
              <a:solidFill>
                <a:srgbClr val="FF0000"/>
              </a:solidFill>
              <a:highlight>
                <a:srgbClr val="FFFFFF"/>
              </a:highlight>
            </a:endParaRPr>
          </a:p>
        </p:txBody>
      </p:sp>
      <p:sp>
        <p:nvSpPr>
          <p:cNvPr id="2227" name="Google Shape;2227;p45"/>
          <p:cNvSpPr txBox="1">
            <a:spLocks noGrp="1"/>
          </p:cNvSpPr>
          <p:nvPr>
            <p:ph type="ctrTitle"/>
          </p:nvPr>
        </p:nvSpPr>
        <p:spPr>
          <a:xfrm>
            <a:off x="736646" y="373025"/>
            <a:ext cx="76725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2023-2024 Summer School </a:t>
            </a:r>
            <a:endParaRPr/>
          </a:p>
        </p:txBody>
      </p:sp>
      <p:sp>
        <p:nvSpPr>
          <p:cNvPr id="2228" name="Google Shape;2228;p4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2"/>
        <p:cNvGrpSpPr/>
        <p:nvPr/>
      </p:nvGrpSpPr>
      <p:grpSpPr>
        <a:xfrm>
          <a:off x="0" y="0"/>
          <a:ext cx="0" cy="0"/>
          <a:chOff x="0" y="0"/>
          <a:chExt cx="0" cy="0"/>
        </a:xfrm>
      </p:grpSpPr>
      <p:sp>
        <p:nvSpPr>
          <p:cNvPr id="2233" name="Google Shape;2233;p46"/>
          <p:cNvSpPr txBox="1">
            <a:spLocks noGrp="1"/>
          </p:cNvSpPr>
          <p:nvPr>
            <p:ph type="ctrTitle"/>
          </p:nvPr>
        </p:nvSpPr>
        <p:spPr>
          <a:xfrm>
            <a:off x="736646" y="373025"/>
            <a:ext cx="76725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Conclusion </a:t>
            </a:r>
            <a:endParaRPr/>
          </a:p>
        </p:txBody>
      </p:sp>
      <p:sp>
        <p:nvSpPr>
          <p:cNvPr id="2234" name="Google Shape;2234;p4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pic>
        <p:nvPicPr>
          <p:cNvPr id="2235" name="Google Shape;2235;p46"/>
          <p:cNvPicPr preferRelativeResize="0"/>
          <p:nvPr/>
        </p:nvPicPr>
        <p:blipFill>
          <a:blip r:embed="rId3">
            <a:alphaModFix/>
          </a:blip>
          <a:stretch>
            <a:fillRect/>
          </a:stretch>
        </p:blipFill>
        <p:spPr>
          <a:xfrm>
            <a:off x="2649450" y="950825"/>
            <a:ext cx="4101926" cy="2755975"/>
          </a:xfrm>
          <a:prstGeom prst="rect">
            <a:avLst/>
          </a:prstGeom>
          <a:noFill/>
          <a:ln>
            <a:noFill/>
          </a:ln>
        </p:spPr>
      </p:pic>
      <p:sp>
        <p:nvSpPr>
          <p:cNvPr id="2236" name="Google Shape;2236;p46"/>
          <p:cNvSpPr txBox="1"/>
          <p:nvPr/>
        </p:nvSpPr>
        <p:spPr>
          <a:xfrm>
            <a:off x="736650" y="3892300"/>
            <a:ext cx="75537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latin typeface="Open Sans"/>
                <a:ea typeface="Open Sans"/>
                <a:cs typeface="Open Sans"/>
                <a:sym typeface="Open Sans"/>
              </a:rPr>
              <a:t>People working together in a strong community with a shared goal and a common purpose can make the impossible possible. </a:t>
            </a:r>
            <a:endParaRPr sz="2000">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0"/>
        <p:cNvGrpSpPr/>
        <p:nvPr/>
      </p:nvGrpSpPr>
      <p:grpSpPr>
        <a:xfrm>
          <a:off x="0" y="0"/>
          <a:ext cx="0" cy="0"/>
          <a:chOff x="0" y="0"/>
          <a:chExt cx="0" cy="0"/>
        </a:xfrm>
      </p:grpSpPr>
      <p:sp>
        <p:nvSpPr>
          <p:cNvPr id="2241" name="Google Shape;2241;p47"/>
          <p:cNvSpPr txBox="1">
            <a:spLocks noGrp="1"/>
          </p:cNvSpPr>
          <p:nvPr>
            <p:ph type="ctrTitle"/>
          </p:nvPr>
        </p:nvSpPr>
        <p:spPr>
          <a:xfrm>
            <a:off x="736650" y="85500"/>
            <a:ext cx="3328800" cy="86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 (K-5) </a:t>
            </a:r>
            <a:endParaRPr/>
          </a:p>
          <a:p>
            <a:pPr marL="0" lvl="0" indent="0" algn="ctr" rtl="0">
              <a:spcBef>
                <a:spcPts val="0"/>
              </a:spcBef>
              <a:spcAft>
                <a:spcPts val="0"/>
              </a:spcAft>
              <a:buNone/>
            </a:pPr>
            <a:r>
              <a:rPr lang="en"/>
              <a:t>Student Data</a:t>
            </a:r>
            <a:endParaRPr/>
          </a:p>
        </p:txBody>
      </p:sp>
      <p:sp>
        <p:nvSpPr>
          <p:cNvPr id="2242" name="Google Shape;2242;p47"/>
          <p:cNvSpPr txBox="1"/>
          <p:nvPr/>
        </p:nvSpPr>
        <p:spPr>
          <a:xfrm>
            <a:off x="235650" y="1102225"/>
            <a:ext cx="4741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u="sng">
                <a:solidFill>
                  <a:schemeClr val="hlink"/>
                </a:solidFill>
                <a:latin typeface="Open Sans"/>
                <a:ea typeface="Open Sans"/>
                <a:cs typeface="Open Sans"/>
                <a:sym typeface="Open Sans"/>
                <a:hlinkClick r:id="rId3"/>
              </a:rPr>
              <a:t>iStation K-5 Reading &amp; Math (Sept. 2022-Feb.2023)</a:t>
            </a:r>
            <a:endParaRPr>
              <a:latin typeface="Open Sans"/>
              <a:ea typeface="Open Sans"/>
              <a:cs typeface="Open Sans"/>
              <a:sym typeface="Open Sans"/>
            </a:endParaRPr>
          </a:p>
        </p:txBody>
      </p:sp>
      <p:sp>
        <p:nvSpPr>
          <p:cNvPr id="2243" name="Google Shape;2243;p47"/>
          <p:cNvSpPr txBox="1"/>
          <p:nvPr/>
        </p:nvSpPr>
        <p:spPr>
          <a:xfrm>
            <a:off x="736650" y="1653825"/>
            <a:ext cx="424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Open Sans"/>
                <a:ea typeface="Open Sans"/>
                <a:cs typeface="Open Sans"/>
                <a:sym typeface="Open Sans"/>
                <a:hlinkClick r:id="rId4"/>
              </a:rPr>
              <a:t>3rd Grade iMSSA (22-23 BOY &amp; MOY)</a:t>
            </a:r>
            <a:endParaRPr>
              <a:latin typeface="Open Sans"/>
              <a:ea typeface="Open Sans"/>
              <a:cs typeface="Open Sans"/>
              <a:sym typeface="Open Sans"/>
            </a:endParaRPr>
          </a:p>
        </p:txBody>
      </p:sp>
      <p:sp>
        <p:nvSpPr>
          <p:cNvPr id="2244" name="Google Shape;2244;p47"/>
          <p:cNvSpPr txBox="1"/>
          <p:nvPr/>
        </p:nvSpPr>
        <p:spPr>
          <a:xfrm>
            <a:off x="754875" y="2074750"/>
            <a:ext cx="331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Open Sans"/>
                <a:ea typeface="Open Sans"/>
                <a:cs typeface="Open Sans"/>
                <a:sym typeface="Open Sans"/>
                <a:hlinkClick r:id="rId5"/>
              </a:rPr>
              <a:t>4th Grade iMSSA (22-23 BOY &amp; MOY)</a:t>
            </a:r>
            <a:endParaRPr>
              <a:latin typeface="Open Sans"/>
              <a:ea typeface="Open Sans"/>
              <a:cs typeface="Open Sans"/>
              <a:sym typeface="Open Sans"/>
            </a:endParaRPr>
          </a:p>
        </p:txBody>
      </p:sp>
      <p:sp>
        <p:nvSpPr>
          <p:cNvPr id="2245" name="Google Shape;2245;p47"/>
          <p:cNvSpPr txBox="1"/>
          <p:nvPr/>
        </p:nvSpPr>
        <p:spPr>
          <a:xfrm>
            <a:off x="662550" y="2617350"/>
            <a:ext cx="331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Open Sans"/>
                <a:ea typeface="Open Sans"/>
                <a:cs typeface="Open Sans"/>
                <a:sym typeface="Open Sans"/>
                <a:hlinkClick r:id="rId6"/>
              </a:rPr>
              <a:t>5th Grade iMSSA (22-23 BOY &amp; MOY)</a:t>
            </a:r>
            <a:endParaRPr>
              <a:latin typeface="Open Sans"/>
              <a:ea typeface="Open Sans"/>
              <a:cs typeface="Open Sans"/>
              <a:sym typeface="Open Sans"/>
            </a:endParaRPr>
          </a:p>
        </p:txBody>
      </p:sp>
      <p:sp>
        <p:nvSpPr>
          <p:cNvPr id="2246" name="Google Shape;2246;p47"/>
          <p:cNvSpPr txBox="1"/>
          <p:nvPr/>
        </p:nvSpPr>
        <p:spPr>
          <a:xfrm>
            <a:off x="754875" y="3156713"/>
            <a:ext cx="521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Open Sans"/>
                <a:ea typeface="Open Sans"/>
                <a:cs typeface="Open Sans"/>
                <a:sym typeface="Open Sans"/>
                <a:hlinkClick r:id="rId7"/>
              </a:rPr>
              <a:t>MSSA/ASR (Spring 2022 3rd Grade)</a:t>
            </a:r>
            <a:endParaRPr>
              <a:latin typeface="Open Sans"/>
              <a:ea typeface="Open Sans"/>
              <a:cs typeface="Open Sans"/>
              <a:sym typeface="Open Sans"/>
            </a:endParaRPr>
          </a:p>
        </p:txBody>
      </p:sp>
      <p:sp>
        <p:nvSpPr>
          <p:cNvPr id="2247" name="Google Shape;2247;p47"/>
          <p:cNvSpPr txBox="1"/>
          <p:nvPr/>
        </p:nvSpPr>
        <p:spPr>
          <a:xfrm>
            <a:off x="736650" y="3695450"/>
            <a:ext cx="4800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Open Sans"/>
                <a:ea typeface="Open Sans"/>
                <a:cs typeface="Open Sans"/>
                <a:sym typeface="Open Sans"/>
                <a:hlinkClick r:id="rId8"/>
              </a:rPr>
              <a:t>MSSA/ASR (Spring 2022 4th Grade)</a:t>
            </a:r>
            <a:endParaRPr>
              <a:latin typeface="Open Sans"/>
              <a:ea typeface="Open Sans"/>
              <a:cs typeface="Open Sans"/>
              <a:sym typeface="Open Sans"/>
            </a:endParaRPr>
          </a:p>
        </p:txBody>
      </p:sp>
      <p:sp>
        <p:nvSpPr>
          <p:cNvPr id="2248" name="Google Shape;2248;p47"/>
          <p:cNvSpPr txBox="1"/>
          <p:nvPr/>
        </p:nvSpPr>
        <p:spPr>
          <a:xfrm>
            <a:off x="813425" y="4205775"/>
            <a:ext cx="315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Open Sans"/>
                <a:ea typeface="Open Sans"/>
                <a:cs typeface="Open Sans"/>
                <a:sym typeface="Open Sans"/>
                <a:hlinkClick r:id="rId7"/>
              </a:rPr>
              <a:t>MSSA/ASR (Spring 2022 5th Grade)</a:t>
            </a:r>
            <a:endParaRPr>
              <a:latin typeface="Open Sans"/>
              <a:ea typeface="Open Sans"/>
              <a:cs typeface="Open Sans"/>
              <a:sym typeface="Open Sans"/>
            </a:endParaRPr>
          </a:p>
        </p:txBody>
      </p:sp>
      <p:sp>
        <p:nvSpPr>
          <p:cNvPr id="2249" name="Google Shape;2249;p47"/>
          <p:cNvSpPr txBox="1"/>
          <p:nvPr/>
        </p:nvSpPr>
        <p:spPr>
          <a:xfrm>
            <a:off x="5281575" y="1102225"/>
            <a:ext cx="342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Open Sans"/>
                <a:ea typeface="Open Sans"/>
                <a:cs typeface="Open Sans"/>
                <a:sym typeface="Open Sans"/>
                <a:hlinkClick r:id="rId9"/>
              </a:rPr>
              <a:t>6th Grade iMSSA (22-23 BOY &amp; MOY)</a:t>
            </a:r>
            <a:endParaRPr>
              <a:latin typeface="Open Sans"/>
              <a:ea typeface="Open Sans"/>
              <a:cs typeface="Open Sans"/>
              <a:sym typeface="Open Sans"/>
            </a:endParaRPr>
          </a:p>
        </p:txBody>
      </p:sp>
      <p:sp>
        <p:nvSpPr>
          <p:cNvPr id="2250" name="Google Shape;2250;p47"/>
          <p:cNvSpPr txBox="1"/>
          <p:nvPr/>
        </p:nvSpPr>
        <p:spPr>
          <a:xfrm>
            <a:off x="5281575" y="1670688"/>
            <a:ext cx="342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Open Sans"/>
                <a:ea typeface="Open Sans"/>
                <a:cs typeface="Open Sans"/>
                <a:sym typeface="Open Sans"/>
                <a:hlinkClick r:id="rId10"/>
              </a:rPr>
              <a:t>7th Grade iMSSA (22-23 BOY &amp; MOY)</a:t>
            </a:r>
            <a:endParaRPr>
              <a:latin typeface="Open Sans"/>
              <a:ea typeface="Open Sans"/>
              <a:cs typeface="Open Sans"/>
              <a:sym typeface="Open Sans"/>
            </a:endParaRPr>
          </a:p>
        </p:txBody>
      </p:sp>
      <p:sp>
        <p:nvSpPr>
          <p:cNvPr id="2251" name="Google Shape;2251;p47"/>
          <p:cNvSpPr txBox="1"/>
          <p:nvPr/>
        </p:nvSpPr>
        <p:spPr>
          <a:xfrm>
            <a:off x="5338550" y="2217625"/>
            <a:ext cx="3308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Open Sans"/>
                <a:ea typeface="Open Sans"/>
                <a:cs typeface="Open Sans"/>
                <a:sym typeface="Open Sans"/>
                <a:hlinkClick r:id="rId11"/>
              </a:rPr>
              <a:t>8th Grade iMSSA (22-23 BOY &amp; MOY)</a:t>
            </a:r>
            <a:endParaRPr>
              <a:latin typeface="Open Sans"/>
              <a:ea typeface="Open Sans"/>
              <a:cs typeface="Open Sans"/>
              <a:sym typeface="Open Sans"/>
            </a:endParaRPr>
          </a:p>
        </p:txBody>
      </p:sp>
      <p:sp>
        <p:nvSpPr>
          <p:cNvPr id="2252" name="Google Shape;2252;p47"/>
          <p:cNvSpPr txBox="1"/>
          <p:nvPr/>
        </p:nvSpPr>
        <p:spPr>
          <a:xfrm>
            <a:off x="5412650" y="2718950"/>
            <a:ext cx="3159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Open Sans"/>
                <a:ea typeface="Open Sans"/>
                <a:cs typeface="Open Sans"/>
                <a:sym typeface="Open Sans"/>
                <a:hlinkClick r:id="rId12"/>
              </a:rPr>
              <a:t>MSSA/ASR (Spring 2022 6th Grade)</a:t>
            </a:r>
            <a:endParaRPr>
              <a:latin typeface="Open Sans"/>
              <a:ea typeface="Open Sans"/>
              <a:cs typeface="Open Sans"/>
              <a:sym typeface="Open Sans"/>
            </a:endParaRPr>
          </a:p>
        </p:txBody>
      </p:sp>
      <p:sp>
        <p:nvSpPr>
          <p:cNvPr id="2253" name="Google Shape;2253;p47"/>
          <p:cNvSpPr txBox="1"/>
          <p:nvPr/>
        </p:nvSpPr>
        <p:spPr>
          <a:xfrm>
            <a:off x="5472950" y="3220275"/>
            <a:ext cx="3159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Open Sans"/>
                <a:ea typeface="Open Sans"/>
                <a:cs typeface="Open Sans"/>
                <a:sym typeface="Open Sans"/>
                <a:hlinkClick r:id="rId13"/>
              </a:rPr>
              <a:t>MSSA/ASR (Spring 2022 7th Grade)</a:t>
            </a:r>
            <a:endParaRPr>
              <a:latin typeface="Open Sans"/>
              <a:ea typeface="Open Sans"/>
              <a:cs typeface="Open Sans"/>
              <a:sym typeface="Open Sans"/>
            </a:endParaRPr>
          </a:p>
        </p:txBody>
      </p:sp>
      <p:sp>
        <p:nvSpPr>
          <p:cNvPr id="2254" name="Google Shape;2254;p47"/>
          <p:cNvSpPr txBox="1"/>
          <p:nvPr/>
        </p:nvSpPr>
        <p:spPr>
          <a:xfrm>
            <a:off x="5446550" y="3721600"/>
            <a:ext cx="3092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Open Sans"/>
                <a:ea typeface="Open Sans"/>
                <a:cs typeface="Open Sans"/>
                <a:sym typeface="Open Sans"/>
                <a:hlinkClick r:id="rId14"/>
              </a:rPr>
              <a:t>MSSA/ASR (Spring 2022 8th Grade)</a:t>
            </a:r>
            <a:endParaRPr>
              <a:latin typeface="Open Sans"/>
              <a:ea typeface="Open Sans"/>
              <a:cs typeface="Open Sans"/>
              <a:sym typeface="Open Sans"/>
            </a:endParaRPr>
          </a:p>
        </p:txBody>
      </p:sp>
      <p:sp>
        <p:nvSpPr>
          <p:cNvPr id="2255" name="Google Shape;2255;p47"/>
          <p:cNvSpPr txBox="1">
            <a:spLocks noGrp="1"/>
          </p:cNvSpPr>
          <p:nvPr>
            <p:ph type="ctrTitle"/>
          </p:nvPr>
        </p:nvSpPr>
        <p:spPr>
          <a:xfrm>
            <a:off x="5317050" y="85625"/>
            <a:ext cx="3308100" cy="86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(iMSSA)</a:t>
            </a:r>
            <a:endParaRPr/>
          </a:p>
          <a:p>
            <a:pPr marL="0" lvl="0" indent="0" algn="ctr" rtl="0">
              <a:spcBef>
                <a:spcPts val="0"/>
              </a:spcBef>
              <a:spcAft>
                <a:spcPts val="0"/>
              </a:spcAft>
              <a:buNone/>
            </a:pPr>
            <a:r>
              <a:rPr lang="en"/>
              <a:t>MS Student Data </a:t>
            </a:r>
            <a:endParaRPr/>
          </a:p>
        </p:txBody>
      </p:sp>
      <p:sp>
        <p:nvSpPr>
          <p:cNvPr id="2256" name="Google Shape;2256;p4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64"/>
        <p:cNvGrpSpPr/>
        <p:nvPr/>
      </p:nvGrpSpPr>
      <p:grpSpPr>
        <a:xfrm>
          <a:off x="0" y="0"/>
          <a:ext cx="0" cy="0"/>
          <a:chOff x="0" y="0"/>
          <a:chExt cx="0" cy="0"/>
        </a:xfrm>
      </p:grpSpPr>
      <p:sp>
        <p:nvSpPr>
          <p:cNvPr id="2165" name="Google Shape;2165;p37"/>
          <p:cNvSpPr txBox="1"/>
          <p:nvPr/>
        </p:nvSpPr>
        <p:spPr>
          <a:xfrm>
            <a:off x="203200" y="107400"/>
            <a:ext cx="46578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0000FF"/>
                </a:solidFill>
                <a:latin typeface="Open Sans"/>
                <a:ea typeface="Open Sans"/>
                <a:cs typeface="Open Sans"/>
                <a:sym typeface="Open Sans"/>
              </a:rPr>
              <a:t>Summary Of Current  Student </a:t>
            </a:r>
            <a:endParaRPr b="1">
              <a:solidFill>
                <a:srgbClr val="0000FF"/>
              </a:solidFill>
              <a:latin typeface="Open Sans"/>
              <a:ea typeface="Open Sans"/>
              <a:cs typeface="Open Sans"/>
              <a:sym typeface="Open Sans"/>
            </a:endParaRPr>
          </a:p>
          <a:p>
            <a:pPr marL="0" lvl="0" indent="0" algn="ctr" rtl="0">
              <a:spcBef>
                <a:spcPts val="0"/>
              </a:spcBef>
              <a:spcAft>
                <a:spcPts val="0"/>
              </a:spcAft>
              <a:buNone/>
            </a:pPr>
            <a:r>
              <a:rPr lang="en" b="1">
                <a:solidFill>
                  <a:srgbClr val="0000FF"/>
                </a:solidFill>
                <a:latin typeface="Open Sans"/>
                <a:ea typeface="Open Sans"/>
                <a:cs typeface="Open Sans"/>
                <a:sym typeface="Open Sans"/>
              </a:rPr>
              <a:t>Data for 22-23</a:t>
            </a:r>
            <a:endParaRPr b="1">
              <a:solidFill>
                <a:srgbClr val="0000FF"/>
              </a:solidFill>
              <a:latin typeface="Open Sans"/>
              <a:ea typeface="Open Sans"/>
              <a:cs typeface="Open Sans"/>
              <a:sym typeface="Open Sans"/>
            </a:endParaRPr>
          </a:p>
        </p:txBody>
      </p:sp>
      <p:sp>
        <p:nvSpPr>
          <p:cNvPr id="2166" name="Google Shape;2166;p37"/>
          <p:cNvSpPr txBox="1"/>
          <p:nvPr/>
        </p:nvSpPr>
        <p:spPr>
          <a:xfrm>
            <a:off x="4706550" y="494625"/>
            <a:ext cx="40845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000FF"/>
                </a:solidFill>
                <a:latin typeface="Open Sans"/>
                <a:ea typeface="Open Sans"/>
                <a:cs typeface="Open Sans"/>
                <a:sym typeface="Open Sans"/>
              </a:rPr>
              <a:t>Data on Teacher Performance/Mindset</a:t>
            </a:r>
            <a:endParaRPr>
              <a:solidFill>
                <a:srgbClr val="0000FF"/>
              </a:solidFill>
              <a:latin typeface="Open Sans"/>
              <a:ea typeface="Open Sans"/>
              <a:cs typeface="Open Sans"/>
              <a:sym typeface="Open Sans"/>
            </a:endParaRPr>
          </a:p>
          <a:p>
            <a:pPr marL="457200" lvl="0" indent="-317500" algn="l" rtl="0">
              <a:spcBef>
                <a:spcPts val="0"/>
              </a:spcBef>
              <a:spcAft>
                <a:spcPts val="0"/>
              </a:spcAft>
              <a:buClr>
                <a:srgbClr val="0000FF"/>
              </a:buClr>
              <a:buSzPts val="1400"/>
              <a:buFont typeface="Open Sans"/>
              <a:buChar char="★"/>
            </a:pPr>
            <a:r>
              <a:rPr lang="en">
                <a:solidFill>
                  <a:srgbClr val="0000FF"/>
                </a:solidFill>
                <a:latin typeface="Open Sans"/>
                <a:ea typeface="Open Sans"/>
                <a:cs typeface="Open Sans"/>
                <a:sym typeface="Open Sans"/>
              </a:rPr>
              <a:t>Lack of urgency of academic improvement</a:t>
            </a:r>
            <a:endParaRPr>
              <a:solidFill>
                <a:srgbClr val="0000FF"/>
              </a:solidFill>
              <a:latin typeface="Open Sans"/>
              <a:ea typeface="Open Sans"/>
              <a:cs typeface="Open Sans"/>
              <a:sym typeface="Open Sans"/>
            </a:endParaRPr>
          </a:p>
          <a:p>
            <a:pPr marL="457200" lvl="0" indent="-317500" algn="l" rtl="0">
              <a:spcBef>
                <a:spcPts val="0"/>
              </a:spcBef>
              <a:spcAft>
                <a:spcPts val="0"/>
              </a:spcAft>
              <a:buClr>
                <a:srgbClr val="0000FF"/>
              </a:buClr>
              <a:buSzPts val="1400"/>
              <a:buFont typeface="Open Sans"/>
              <a:buChar char="★"/>
            </a:pPr>
            <a:r>
              <a:rPr lang="en">
                <a:solidFill>
                  <a:srgbClr val="0000FF"/>
                </a:solidFill>
                <a:latin typeface="Open Sans"/>
                <a:ea typeface="Open Sans"/>
                <a:cs typeface="Open Sans"/>
                <a:sym typeface="Open Sans"/>
              </a:rPr>
              <a:t>Low self-esteem or judgment on self</a:t>
            </a:r>
            <a:endParaRPr>
              <a:solidFill>
                <a:srgbClr val="0000FF"/>
              </a:solidFill>
              <a:latin typeface="Open Sans"/>
              <a:ea typeface="Open Sans"/>
              <a:cs typeface="Open Sans"/>
              <a:sym typeface="Open Sans"/>
            </a:endParaRPr>
          </a:p>
          <a:p>
            <a:pPr marL="457200" lvl="0" indent="-317500" algn="l" rtl="0">
              <a:spcBef>
                <a:spcPts val="0"/>
              </a:spcBef>
              <a:spcAft>
                <a:spcPts val="0"/>
              </a:spcAft>
              <a:buClr>
                <a:srgbClr val="0000FF"/>
              </a:buClr>
              <a:buSzPts val="1400"/>
              <a:buFont typeface="Open Sans"/>
              <a:buChar char="★"/>
            </a:pPr>
            <a:r>
              <a:rPr lang="en">
                <a:solidFill>
                  <a:srgbClr val="0000FF"/>
                </a:solidFill>
                <a:latin typeface="Open Sans"/>
                <a:ea typeface="Open Sans"/>
                <a:cs typeface="Open Sans"/>
                <a:sym typeface="Open Sans"/>
              </a:rPr>
              <a:t>Don’t want to work over contract time</a:t>
            </a:r>
            <a:endParaRPr>
              <a:solidFill>
                <a:srgbClr val="0000FF"/>
              </a:solidFill>
              <a:latin typeface="Open Sans"/>
              <a:ea typeface="Open Sans"/>
              <a:cs typeface="Open Sans"/>
              <a:sym typeface="Open Sans"/>
            </a:endParaRPr>
          </a:p>
          <a:p>
            <a:pPr marL="457200" lvl="0" indent="-317500" algn="l" rtl="0">
              <a:spcBef>
                <a:spcPts val="0"/>
              </a:spcBef>
              <a:spcAft>
                <a:spcPts val="0"/>
              </a:spcAft>
              <a:buClr>
                <a:srgbClr val="0000FF"/>
              </a:buClr>
              <a:buSzPts val="1400"/>
              <a:buFont typeface="Open Sans"/>
              <a:buChar char="★"/>
            </a:pPr>
            <a:r>
              <a:rPr lang="en">
                <a:solidFill>
                  <a:srgbClr val="0000FF"/>
                </a:solidFill>
                <a:latin typeface="Open Sans"/>
                <a:ea typeface="Open Sans"/>
                <a:cs typeface="Open Sans"/>
                <a:sym typeface="Open Sans"/>
              </a:rPr>
              <a:t>Need support in Engagement, rigor of work assigned and student academic achievement</a:t>
            </a:r>
            <a:endParaRPr>
              <a:solidFill>
                <a:srgbClr val="0000FF"/>
              </a:solidFill>
              <a:latin typeface="Open Sans"/>
              <a:ea typeface="Open Sans"/>
              <a:cs typeface="Open Sans"/>
              <a:sym typeface="Open Sans"/>
            </a:endParaRPr>
          </a:p>
          <a:p>
            <a:pPr marL="457200" lvl="0" indent="-317500" algn="l" rtl="0">
              <a:spcBef>
                <a:spcPts val="0"/>
              </a:spcBef>
              <a:spcAft>
                <a:spcPts val="0"/>
              </a:spcAft>
              <a:buClr>
                <a:srgbClr val="0000FF"/>
              </a:buClr>
              <a:buSzPts val="1400"/>
              <a:buFont typeface="Open Sans"/>
              <a:buChar char="★"/>
            </a:pPr>
            <a:r>
              <a:rPr lang="en">
                <a:solidFill>
                  <a:srgbClr val="0000FF"/>
                </a:solidFill>
                <a:latin typeface="Open Sans"/>
                <a:ea typeface="Open Sans"/>
                <a:cs typeface="Open Sans"/>
                <a:sym typeface="Open Sans"/>
              </a:rPr>
              <a:t>Teach bell to bell</a:t>
            </a:r>
            <a:endParaRPr>
              <a:solidFill>
                <a:srgbClr val="0000FF"/>
              </a:solidFill>
              <a:latin typeface="Open Sans"/>
              <a:ea typeface="Open Sans"/>
              <a:cs typeface="Open Sans"/>
              <a:sym typeface="Open Sans"/>
            </a:endParaRPr>
          </a:p>
        </p:txBody>
      </p:sp>
      <p:sp>
        <p:nvSpPr>
          <p:cNvPr id="2167" name="Google Shape;2167;p37"/>
          <p:cNvSpPr txBox="1"/>
          <p:nvPr/>
        </p:nvSpPr>
        <p:spPr>
          <a:xfrm>
            <a:off x="4763550" y="2564625"/>
            <a:ext cx="40845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000FF"/>
                </a:solidFill>
                <a:latin typeface="Open Sans"/>
                <a:ea typeface="Open Sans"/>
                <a:cs typeface="Open Sans"/>
                <a:sym typeface="Open Sans"/>
              </a:rPr>
              <a:t>Data on Student Performance</a:t>
            </a:r>
            <a:endParaRPr>
              <a:solidFill>
                <a:srgbClr val="0000FF"/>
              </a:solidFill>
              <a:latin typeface="Open Sans"/>
              <a:ea typeface="Open Sans"/>
              <a:cs typeface="Open Sans"/>
              <a:sym typeface="Open Sans"/>
            </a:endParaRPr>
          </a:p>
          <a:p>
            <a:pPr marL="457200" lvl="0" indent="-317500" algn="l" rtl="0">
              <a:spcBef>
                <a:spcPts val="0"/>
              </a:spcBef>
              <a:spcAft>
                <a:spcPts val="0"/>
              </a:spcAft>
              <a:buClr>
                <a:srgbClr val="0000FF"/>
              </a:buClr>
              <a:buSzPts val="1400"/>
              <a:buFont typeface="Open Sans"/>
              <a:buChar char="★"/>
            </a:pPr>
            <a:r>
              <a:rPr lang="en">
                <a:solidFill>
                  <a:srgbClr val="0000FF"/>
                </a:solidFill>
                <a:latin typeface="Open Sans"/>
                <a:ea typeface="Open Sans"/>
                <a:cs typeface="Open Sans"/>
                <a:sym typeface="Open Sans"/>
              </a:rPr>
              <a:t>Low Endurance or grit</a:t>
            </a:r>
            <a:endParaRPr>
              <a:solidFill>
                <a:srgbClr val="0000FF"/>
              </a:solidFill>
              <a:latin typeface="Open Sans"/>
              <a:ea typeface="Open Sans"/>
              <a:cs typeface="Open Sans"/>
              <a:sym typeface="Open Sans"/>
            </a:endParaRPr>
          </a:p>
          <a:p>
            <a:pPr marL="457200" lvl="0" indent="-317500" algn="l" rtl="0">
              <a:spcBef>
                <a:spcPts val="0"/>
              </a:spcBef>
              <a:spcAft>
                <a:spcPts val="0"/>
              </a:spcAft>
              <a:buClr>
                <a:srgbClr val="0000FF"/>
              </a:buClr>
              <a:buSzPts val="1400"/>
              <a:buFont typeface="Open Sans"/>
              <a:buChar char="★"/>
            </a:pPr>
            <a:r>
              <a:rPr lang="en">
                <a:solidFill>
                  <a:srgbClr val="0000FF"/>
                </a:solidFill>
                <a:latin typeface="Open Sans"/>
                <a:ea typeface="Open Sans"/>
                <a:cs typeface="Open Sans"/>
                <a:sym typeface="Open Sans"/>
              </a:rPr>
              <a:t>Low self-esteem</a:t>
            </a:r>
            <a:endParaRPr>
              <a:solidFill>
                <a:srgbClr val="0000FF"/>
              </a:solidFill>
              <a:latin typeface="Open Sans"/>
              <a:ea typeface="Open Sans"/>
              <a:cs typeface="Open Sans"/>
              <a:sym typeface="Open Sans"/>
            </a:endParaRPr>
          </a:p>
          <a:p>
            <a:pPr marL="457200" lvl="0" indent="-317500" algn="l" rtl="0">
              <a:spcBef>
                <a:spcPts val="0"/>
              </a:spcBef>
              <a:spcAft>
                <a:spcPts val="0"/>
              </a:spcAft>
              <a:buClr>
                <a:srgbClr val="0000FF"/>
              </a:buClr>
              <a:buSzPts val="1400"/>
              <a:buFont typeface="Open Sans"/>
              <a:buChar char="★"/>
            </a:pPr>
            <a:r>
              <a:rPr lang="en">
                <a:solidFill>
                  <a:srgbClr val="0000FF"/>
                </a:solidFill>
                <a:latin typeface="Open Sans"/>
                <a:ea typeface="Open Sans"/>
                <a:cs typeface="Open Sans"/>
                <a:sym typeface="Open Sans"/>
              </a:rPr>
              <a:t>More depression and anxiety</a:t>
            </a:r>
            <a:endParaRPr>
              <a:solidFill>
                <a:srgbClr val="0000FF"/>
              </a:solidFill>
              <a:latin typeface="Open Sans"/>
              <a:ea typeface="Open Sans"/>
              <a:cs typeface="Open Sans"/>
              <a:sym typeface="Open Sans"/>
            </a:endParaRPr>
          </a:p>
          <a:p>
            <a:pPr marL="457200" lvl="0" indent="-317500" algn="l" rtl="0">
              <a:spcBef>
                <a:spcPts val="0"/>
              </a:spcBef>
              <a:spcAft>
                <a:spcPts val="0"/>
              </a:spcAft>
              <a:buClr>
                <a:srgbClr val="0000FF"/>
              </a:buClr>
              <a:buSzPts val="1400"/>
              <a:buFont typeface="Open Sans"/>
              <a:buChar char="★"/>
            </a:pPr>
            <a:r>
              <a:rPr lang="en">
                <a:solidFill>
                  <a:srgbClr val="0000FF"/>
                </a:solidFill>
                <a:latin typeface="Open Sans"/>
                <a:ea typeface="Open Sans"/>
                <a:cs typeface="Open Sans"/>
                <a:sym typeface="Open Sans"/>
              </a:rPr>
              <a:t>Background Knowledge of world outside the local communities</a:t>
            </a:r>
            <a:endParaRPr>
              <a:solidFill>
                <a:srgbClr val="0000FF"/>
              </a:solidFill>
              <a:latin typeface="Open Sans"/>
              <a:ea typeface="Open Sans"/>
              <a:cs typeface="Open Sans"/>
              <a:sym typeface="Open Sans"/>
            </a:endParaRPr>
          </a:p>
          <a:p>
            <a:pPr marL="457200" lvl="0" indent="-317500" algn="l" rtl="0">
              <a:spcBef>
                <a:spcPts val="0"/>
              </a:spcBef>
              <a:spcAft>
                <a:spcPts val="0"/>
              </a:spcAft>
              <a:buClr>
                <a:srgbClr val="0000FF"/>
              </a:buClr>
              <a:buSzPts val="1400"/>
              <a:buFont typeface="Open Sans"/>
              <a:buChar char="★"/>
            </a:pPr>
            <a:r>
              <a:rPr lang="en">
                <a:solidFill>
                  <a:srgbClr val="0000FF"/>
                </a:solidFill>
                <a:latin typeface="Open Sans"/>
                <a:ea typeface="Open Sans"/>
                <a:cs typeface="Open Sans"/>
                <a:sym typeface="Open Sans"/>
              </a:rPr>
              <a:t>Urgency of academic improvement</a:t>
            </a:r>
            <a:endParaRPr>
              <a:solidFill>
                <a:srgbClr val="0000FF"/>
              </a:solidFill>
              <a:latin typeface="Open Sans"/>
              <a:ea typeface="Open Sans"/>
              <a:cs typeface="Open Sans"/>
              <a:sym typeface="Open Sans"/>
            </a:endParaRPr>
          </a:p>
          <a:p>
            <a:pPr marL="457200" lvl="0" indent="-317500" algn="l" rtl="0">
              <a:spcBef>
                <a:spcPts val="0"/>
              </a:spcBef>
              <a:spcAft>
                <a:spcPts val="0"/>
              </a:spcAft>
              <a:buClr>
                <a:srgbClr val="0000FF"/>
              </a:buClr>
              <a:buSzPts val="1400"/>
              <a:buFont typeface="Open Sans"/>
              <a:buChar char="★"/>
            </a:pPr>
            <a:r>
              <a:rPr lang="en">
                <a:solidFill>
                  <a:srgbClr val="0000FF"/>
                </a:solidFill>
                <a:latin typeface="Open Sans"/>
                <a:ea typeface="Open Sans"/>
                <a:cs typeface="Open Sans"/>
                <a:sym typeface="Open Sans"/>
              </a:rPr>
              <a:t>Low work ethic</a:t>
            </a:r>
            <a:endParaRPr>
              <a:solidFill>
                <a:srgbClr val="0000FF"/>
              </a:solidFill>
              <a:latin typeface="Open Sans"/>
              <a:ea typeface="Open Sans"/>
              <a:cs typeface="Open Sans"/>
              <a:sym typeface="Open Sans"/>
            </a:endParaRPr>
          </a:p>
          <a:p>
            <a:pPr marL="457200" lvl="0" indent="-317500" algn="l" rtl="0">
              <a:spcBef>
                <a:spcPts val="0"/>
              </a:spcBef>
              <a:spcAft>
                <a:spcPts val="0"/>
              </a:spcAft>
              <a:buClr>
                <a:srgbClr val="0000FF"/>
              </a:buClr>
              <a:buSzPts val="1400"/>
              <a:buFont typeface="Open Sans"/>
              <a:buChar char="★"/>
            </a:pPr>
            <a:r>
              <a:rPr lang="en">
                <a:solidFill>
                  <a:srgbClr val="0000FF"/>
                </a:solidFill>
                <a:latin typeface="Open Sans"/>
                <a:ea typeface="Open Sans"/>
                <a:cs typeface="Open Sans"/>
                <a:sym typeface="Open Sans"/>
              </a:rPr>
              <a:t>Lack of Instruction (Covid and absences)</a:t>
            </a:r>
            <a:endParaRPr>
              <a:solidFill>
                <a:srgbClr val="0000FF"/>
              </a:solidFill>
              <a:latin typeface="Open Sans"/>
              <a:ea typeface="Open Sans"/>
              <a:cs typeface="Open Sans"/>
              <a:sym typeface="Open Sans"/>
            </a:endParaRPr>
          </a:p>
        </p:txBody>
      </p:sp>
      <p:graphicFrame>
        <p:nvGraphicFramePr>
          <p:cNvPr id="2168" name="Google Shape;2168;p37"/>
          <p:cNvGraphicFramePr/>
          <p:nvPr/>
        </p:nvGraphicFramePr>
        <p:xfrm>
          <a:off x="550250" y="875200"/>
          <a:ext cx="3000000" cy="3000000"/>
        </p:xfrm>
        <a:graphic>
          <a:graphicData uri="http://schemas.openxmlformats.org/drawingml/2006/table">
            <a:tbl>
              <a:tblPr>
                <a:noFill/>
                <a:tableStyleId>{BB9279F2-684B-44A2-80FC-6166A3B4A758}</a:tableStyleId>
              </a:tblPr>
              <a:tblGrid>
                <a:gridCol w="711800">
                  <a:extLst>
                    <a:ext uri="{9D8B030D-6E8A-4147-A177-3AD203B41FA5}">
                      <a16:colId xmlns:a16="http://schemas.microsoft.com/office/drawing/2014/main" val="20000"/>
                    </a:ext>
                  </a:extLst>
                </a:gridCol>
                <a:gridCol w="778700">
                  <a:extLst>
                    <a:ext uri="{9D8B030D-6E8A-4147-A177-3AD203B41FA5}">
                      <a16:colId xmlns:a16="http://schemas.microsoft.com/office/drawing/2014/main" val="20001"/>
                    </a:ext>
                  </a:extLst>
                </a:gridCol>
                <a:gridCol w="738850">
                  <a:extLst>
                    <a:ext uri="{9D8B030D-6E8A-4147-A177-3AD203B41FA5}">
                      <a16:colId xmlns:a16="http://schemas.microsoft.com/office/drawing/2014/main" val="20002"/>
                    </a:ext>
                  </a:extLst>
                </a:gridCol>
                <a:gridCol w="738850">
                  <a:extLst>
                    <a:ext uri="{9D8B030D-6E8A-4147-A177-3AD203B41FA5}">
                      <a16:colId xmlns:a16="http://schemas.microsoft.com/office/drawing/2014/main" val="20003"/>
                    </a:ext>
                  </a:extLst>
                </a:gridCol>
                <a:gridCol w="738850">
                  <a:extLst>
                    <a:ext uri="{9D8B030D-6E8A-4147-A177-3AD203B41FA5}">
                      <a16:colId xmlns:a16="http://schemas.microsoft.com/office/drawing/2014/main" val="20004"/>
                    </a:ext>
                  </a:extLst>
                </a:gridCol>
              </a:tblGrid>
              <a:tr h="304775">
                <a:tc gridSpan="5">
                  <a:txBody>
                    <a:bodyPr/>
                    <a:lstStyle/>
                    <a:p>
                      <a:pPr marL="0" lvl="0" indent="0" algn="ctr" rtl="0">
                        <a:spcBef>
                          <a:spcPts val="0"/>
                        </a:spcBef>
                        <a:spcAft>
                          <a:spcPts val="0"/>
                        </a:spcAft>
                        <a:buNone/>
                      </a:pPr>
                      <a:r>
                        <a:rPr lang="en" sz="1100" b="1"/>
                        <a:t>February Istation Reading and Math</a:t>
                      </a:r>
                      <a:endParaRPr sz="1100" b="1"/>
                    </a:p>
                  </a:txBody>
                  <a:tcPr marL="91425" marR="91425" marT="91425" marB="91425">
                    <a:lnR w="9525" cap="flat" cmpd="sng">
                      <a:solidFill>
                        <a:srgbClr val="9E9E9E"/>
                      </a:solidFill>
                      <a:prstDash val="solid"/>
                      <a:round/>
                      <a:headEnd type="none" w="sm" len="sm"/>
                      <a:tailEnd type="none" w="sm" len="sm"/>
                    </a:ln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7175">
                <a:tc>
                  <a:txBody>
                    <a:bodyPr/>
                    <a:lstStyle/>
                    <a:p>
                      <a:pPr marL="0" lvl="0" indent="0" algn="l" rtl="0">
                        <a:spcBef>
                          <a:spcPts val="0"/>
                        </a:spcBef>
                        <a:spcAft>
                          <a:spcPts val="0"/>
                        </a:spcAft>
                        <a:buNone/>
                      </a:pPr>
                      <a:r>
                        <a:rPr lang="en" sz="700" b="1"/>
                        <a:t>Grade Band</a:t>
                      </a:r>
                      <a:endParaRPr sz="700" b="1"/>
                    </a:p>
                  </a:txBody>
                  <a:tcPr marL="91425" marR="91425" marT="91425" marB="91425">
                    <a:solidFill>
                      <a:schemeClr val="accent2"/>
                    </a:solidFill>
                  </a:tcPr>
                </a:tc>
                <a:tc>
                  <a:txBody>
                    <a:bodyPr/>
                    <a:lstStyle/>
                    <a:p>
                      <a:pPr marL="0" lvl="0" indent="0" algn="l" rtl="0">
                        <a:spcBef>
                          <a:spcPts val="0"/>
                        </a:spcBef>
                        <a:spcAft>
                          <a:spcPts val="0"/>
                        </a:spcAft>
                        <a:buNone/>
                      </a:pPr>
                      <a:r>
                        <a:rPr lang="en" sz="700" b="1"/>
                        <a:t>Reading</a:t>
                      </a:r>
                      <a:endParaRPr sz="700" b="1"/>
                    </a:p>
                    <a:p>
                      <a:pPr marL="0" lvl="0" indent="0" algn="l" rtl="0">
                        <a:spcBef>
                          <a:spcPts val="0"/>
                        </a:spcBef>
                        <a:spcAft>
                          <a:spcPts val="0"/>
                        </a:spcAft>
                        <a:buNone/>
                      </a:pPr>
                      <a:r>
                        <a:rPr lang="en" sz="700" b="1"/>
                        <a:t>On target</a:t>
                      </a:r>
                      <a:endParaRPr sz="700" b="1"/>
                    </a:p>
                  </a:txBody>
                  <a:tcPr marL="91425" marR="91425" marT="91425" marB="91425">
                    <a:lnR w="9525" cap="flat" cmpd="sng">
                      <a:solidFill>
                        <a:srgbClr val="9E9E9E"/>
                      </a:solidFill>
                      <a:prstDash val="solid"/>
                      <a:round/>
                      <a:headEnd type="none" w="sm" len="sm"/>
                      <a:tailEnd type="none" w="sm" len="sm"/>
                    </a:lnR>
                    <a:solidFill>
                      <a:schemeClr val="accent2"/>
                    </a:solidFill>
                  </a:tcPr>
                </a:tc>
                <a:tc>
                  <a:txBody>
                    <a:bodyPr/>
                    <a:lstStyle/>
                    <a:p>
                      <a:pPr marL="0" lvl="0" indent="0" algn="l" rtl="0">
                        <a:spcBef>
                          <a:spcPts val="0"/>
                        </a:spcBef>
                        <a:spcAft>
                          <a:spcPts val="0"/>
                        </a:spcAft>
                        <a:buNone/>
                      </a:pPr>
                      <a:r>
                        <a:rPr lang="en" sz="700" b="1"/>
                        <a:t>Reading </a:t>
                      </a:r>
                      <a:endParaRPr sz="700" b="1"/>
                    </a:p>
                    <a:p>
                      <a:pPr marL="0" lvl="0" indent="0" algn="l" rtl="0">
                        <a:spcBef>
                          <a:spcPts val="0"/>
                        </a:spcBef>
                        <a:spcAft>
                          <a:spcPts val="0"/>
                        </a:spcAft>
                        <a:buNone/>
                      </a:pPr>
                      <a:r>
                        <a:rPr lang="en" sz="700" b="1"/>
                        <a:t>Not At Target</a:t>
                      </a:r>
                      <a:endParaRPr sz="7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2"/>
                    </a:solidFill>
                  </a:tcPr>
                </a:tc>
                <a:tc>
                  <a:txBody>
                    <a:bodyPr/>
                    <a:lstStyle/>
                    <a:p>
                      <a:pPr marL="0" lvl="0" indent="0" algn="l" rtl="0">
                        <a:spcBef>
                          <a:spcPts val="0"/>
                        </a:spcBef>
                        <a:spcAft>
                          <a:spcPts val="0"/>
                        </a:spcAft>
                        <a:buNone/>
                      </a:pPr>
                      <a:r>
                        <a:rPr lang="en" sz="700" b="1"/>
                        <a:t>Math</a:t>
                      </a:r>
                      <a:endParaRPr sz="700" b="1"/>
                    </a:p>
                    <a:p>
                      <a:pPr marL="0" lvl="0" indent="0" algn="l" rtl="0">
                        <a:spcBef>
                          <a:spcPts val="0"/>
                        </a:spcBef>
                        <a:spcAft>
                          <a:spcPts val="0"/>
                        </a:spcAft>
                        <a:buNone/>
                      </a:pPr>
                      <a:r>
                        <a:rPr lang="en" sz="700" b="1"/>
                        <a:t>On target</a:t>
                      </a:r>
                      <a:endParaRPr sz="7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2"/>
                    </a:solidFill>
                  </a:tcPr>
                </a:tc>
                <a:tc>
                  <a:txBody>
                    <a:bodyPr/>
                    <a:lstStyle/>
                    <a:p>
                      <a:pPr marL="0" lvl="0" indent="0" algn="l" rtl="0">
                        <a:spcBef>
                          <a:spcPts val="0"/>
                        </a:spcBef>
                        <a:spcAft>
                          <a:spcPts val="0"/>
                        </a:spcAft>
                        <a:buNone/>
                      </a:pPr>
                      <a:r>
                        <a:rPr lang="en" sz="700" b="1"/>
                        <a:t>Math </a:t>
                      </a:r>
                      <a:endParaRPr sz="700" b="1"/>
                    </a:p>
                    <a:p>
                      <a:pPr marL="0" lvl="0" indent="0" algn="l" rtl="0">
                        <a:spcBef>
                          <a:spcPts val="0"/>
                        </a:spcBef>
                        <a:spcAft>
                          <a:spcPts val="0"/>
                        </a:spcAft>
                        <a:buNone/>
                      </a:pPr>
                      <a:r>
                        <a:rPr lang="en" sz="700" b="1"/>
                        <a:t>Not At Target</a:t>
                      </a:r>
                      <a:endParaRPr sz="7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2"/>
                    </a:solidFill>
                  </a:tcPr>
                </a:tc>
                <a:extLst>
                  <a:ext uri="{0D108BD9-81ED-4DB2-BD59-A6C34878D82A}">
                    <a16:rowId xmlns:a16="http://schemas.microsoft.com/office/drawing/2014/main" val="10001"/>
                  </a:ext>
                </a:extLst>
              </a:tr>
              <a:tr h="276625">
                <a:tc>
                  <a:txBody>
                    <a:bodyPr/>
                    <a:lstStyle/>
                    <a:p>
                      <a:pPr marL="0" lvl="0" indent="0" algn="l" rtl="0">
                        <a:spcBef>
                          <a:spcPts val="0"/>
                        </a:spcBef>
                        <a:spcAft>
                          <a:spcPts val="0"/>
                        </a:spcAft>
                        <a:buNone/>
                      </a:pPr>
                      <a:r>
                        <a:rPr lang="en" sz="700" b="1"/>
                        <a:t>K-2 </a:t>
                      </a:r>
                      <a:r>
                        <a:rPr lang="en" sz="700"/>
                        <a:t>(75)</a:t>
                      </a:r>
                      <a:endParaRPr sz="700"/>
                    </a:p>
                  </a:txBody>
                  <a:tcPr marL="91425" marR="91425" marT="91425" marB="91425"/>
                </a:tc>
                <a:tc>
                  <a:txBody>
                    <a:bodyPr/>
                    <a:lstStyle/>
                    <a:p>
                      <a:pPr marL="0" lvl="0" indent="0" algn="l" rtl="0">
                        <a:spcBef>
                          <a:spcPts val="0"/>
                        </a:spcBef>
                        <a:spcAft>
                          <a:spcPts val="0"/>
                        </a:spcAft>
                        <a:buNone/>
                      </a:pPr>
                      <a:r>
                        <a:rPr lang="en" sz="700"/>
                        <a:t>14/ 18%</a:t>
                      </a:r>
                      <a:endParaRPr sz="700"/>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 sz="700"/>
                        <a:t>61/ 81%</a:t>
                      </a:r>
                      <a:endParaRPr sz="7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700"/>
                        <a:t>24/ 32%</a:t>
                      </a:r>
                      <a:endParaRPr sz="7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700"/>
                        <a:t>51/ 68%</a:t>
                      </a:r>
                      <a:endParaRPr sz="7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274300">
                <a:tc>
                  <a:txBody>
                    <a:bodyPr/>
                    <a:lstStyle/>
                    <a:p>
                      <a:pPr marL="0" lvl="0" indent="0" algn="l" rtl="0">
                        <a:spcBef>
                          <a:spcPts val="0"/>
                        </a:spcBef>
                        <a:spcAft>
                          <a:spcPts val="0"/>
                        </a:spcAft>
                        <a:buNone/>
                      </a:pPr>
                      <a:r>
                        <a:rPr lang="en" sz="700" b="1"/>
                        <a:t>3-5 </a:t>
                      </a:r>
                      <a:r>
                        <a:rPr lang="en" sz="700"/>
                        <a:t>(78 )</a:t>
                      </a:r>
                      <a:endParaRPr sz="700"/>
                    </a:p>
                  </a:txBody>
                  <a:tcPr marL="91425" marR="91425" marT="91425" marB="91425"/>
                </a:tc>
                <a:tc>
                  <a:txBody>
                    <a:bodyPr/>
                    <a:lstStyle/>
                    <a:p>
                      <a:pPr marL="0" lvl="0" indent="0" algn="l" rtl="0">
                        <a:spcBef>
                          <a:spcPts val="0"/>
                        </a:spcBef>
                        <a:spcAft>
                          <a:spcPts val="0"/>
                        </a:spcAft>
                        <a:buNone/>
                      </a:pPr>
                      <a:r>
                        <a:rPr lang="en" sz="700"/>
                        <a:t>22/ 28%</a:t>
                      </a:r>
                      <a:endParaRPr sz="700"/>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 sz="700"/>
                        <a:t>56/ 72%</a:t>
                      </a:r>
                      <a:endParaRPr sz="7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700"/>
                        <a:t>4/ 5%</a:t>
                      </a:r>
                      <a:endParaRPr sz="7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700"/>
                        <a:t>74/ 95%</a:t>
                      </a:r>
                      <a:endParaRPr sz="7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graphicFrame>
        <p:nvGraphicFramePr>
          <p:cNvPr id="2169" name="Google Shape;2169;p37"/>
          <p:cNvGraphicFramePr/>
          <p:nvPr/>
        </p:nvGraphicFramePr>
        <p:xfrm>
          <a:off x="126388" y="2459850"/>
          <a:ext cx="3000000" cy="3000000"/>
        </p:xfrm>
        <a:graphic>
          <a:graphicData uri="http://schemas.openxmlformats.org/drawingml/2006/table">
            <a:tbl>
              <a:tblPr>
                <a:noFill/>
                <a:tableStyleId>{BB9279F2-684B-44A2-80FC-6166A3B4A758}</a:tableStyleId>
              </a:tblPr>
              <a:tblGrid>
                <a:gridCol w="645625">
                  <a:extLst>
                    <a:ext uri="{9D8B030D-6E8A-4147-A177-3AD203B41FA5}">
                      <a16:colId xmlns:a16="http://schemas.microsoft.com/office/drawing/2014/main" val="20000"/>
                    </a:ext>
                  </a:extLst>
                </a:gridCol>
                <a:gridCol w="680525">
                  <a:extLst>
                    <a:ext uri="{9D8B030D-6E8A-4147-A177-3AD203B41FA5}">
                      <a16:colId xmlns:a16="http://schemas.microsoft.com/office/drawing/2014/main" val="20001"/>
                    </a:ext>
                  </a:extLst>
                </a:gridCol>
                <a:gridCol w="645725">
                  <a:extLst>
                    <a:ext uri="{9D8B030D-6E8A-4147-A177-3AD203B41FA5}">
                      <a16:colId xmlns:a16="http://schemas.microsoft.com/office/drawing/2014/main" val="20002"/>
                    </a:ext>
                  </a:extLst>
                </a:gridCol>
                <a:gridCol w="645725">
                  <a:extLst>
                    <a:ext uri="{9D8B030D-6E8A-4147-A177-3AD203B41FA5}">
                      <a16:colId xmlns:a16="http://schemas.microsoft.com/office/drawing/2014/main" val="20003"/>
                    </a:ext>
                  </a:extLst>
                </a:gridCol>
                <a:gridCol w="645725">
                  <a:extLst>
                    <a:ext uri="{9D8B030D-6E8A-4147-A177-3AD203B41FA5}">
                      <a16:colId xmlns:a16="http://schemas.microsoft.com/office/drawing/2014/main" val="20004"/>
                    </a:ext>
                  </a:extLst>
                </a:gridCol>
                <a:gridCol w="645725">
                  <a:extLst>
                    <a:ext uri="{9D8B030D-6E8A-4147-A177-3AD203B41FA5}">
                      <a16:colId xmlns:a16="http://schemas.microsoft.com/office/drawing/2014/main" val="20005"/>
                    </a:ext>
                  </a:extLst>
                </a:gridCol>
                <a:gridCol w="645725">
                  <a:extLst>
                    <a:ext uri="{9D8B030D-6E8A-4147-A177-3AD203B41FA5}">
                      <a16:colId xmlns:a16="http://schemas.microsoft.com/office/drawing/2014/main" val="20006"/>
                    </a:ext>
                  </a:extLst>
                </a:gridCol>
              </a:tblGrid>
              <a:tr h="457525">
                <a:tc gridSpan="7">
                  <a:txBody>
                    <a:bodyPr/>
                    <a:lstStyle/>
                    <a:p>
                      <a:pPr marL="0" lvl="0" indent="0" algn="ctr" rtl="0">
                        <a:spcBef>
                          <a:spcPts val="0"/>
                        </a:spcBef>
                        <a:spcAft>
                          <a:spcPts val="0"/>
                        </a:spcAft>
                        <a:buNone/>
                      </a:pPr>
                      <a:r>
                        <a:rPr lang="en" sz="1100" b="1"/>
                        <a:t>MOY IMSSA Reading, Math, &amp; Lang. Usage</a:t>
                      </a:r>
                      <a:endParaRPr sz="1100" b="1"/>
                    </a:p>
                  </a:txBody>
                  <a:tcPr marL="91425" marR="91425" marT="91425" marB="91425">
                    <a:lnR w="9525" cap="flat" cmpd="sng">
                      <a:solidFill>
                        <a:srgbClr val="9E9E9E"/>
                      </a:solidFill>
                      <a:prstDash val="solid"/>
                      <a:round/>
                      <a:headEnd type="none" w="sm" len="sm"/>
                      <a:tailEnd type="none" w="sm" len="sm"/>
                    </a:ln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75725">
                <a:tc>
                  <a:txBody>
                    <a:bodyPr/>
                    <a:lstStyle/>
                    <a:p>
                      <a:pPr marL="0" lvl="0" indent="0" algn="l" rtl="0">
                        <a:spcBef>
                          <a:spcPts val="0"/>
                        </a:spcBef>
                        <a:spcAft>
                          <a:spcPts val="0"/>
                        </a:spcAft>
                        <a:buNone/>
                      </a:pPr>
                      <a:r>
                        <a:rPr lang="en" sz="700" b="1"/>
                        <a:t>Grade </a:t>
                      </a:r>
                      <a:endParaRPr sz="700" b="1"/>
                    </a:p>
                  </a:txBody>
                  <a:tcPr marL="91425" marR="91425" marT="91425" marB="91425">
                    <a:solidFill>
                      <a:schemeClr val="accent2"/>
                    </a:solidFill>
                  </a:tcPr>
                </a:tc>
                <a:tc>
                  <a:txBody>
                    <a:bodyPr/>
                    <a:lstStyle/>
                    <a:p>
                      <a:pPr marL="0" lvl="0" indent="0" algn="l" rtl="0">
                        <a:spcBef>
                          <a:spcPts val="0"/>
                        </a:spcBef>
                        <a:spcAft>
                          <a:spcPts val="0"/>
                        </a:spcAft>
                        <a:buNone/>
                      </a:pPr>
                      <a:r>
                        <a:rPr lang="en" sz="700" b="1"/>
                        <a:t>Reading</a:t>
                      </a:r>
                      <a:endParaRPr sz="700" b="1"/>
                    </a:p>
                    <a:p>
                      <a:pPr marL="0" lvl="0" indent="0" algn="l" rtl="0">
                        <a:spcBef>
                          <a:spcPts val="0"/>
                        </a:spcBef>
                        <a:spcAft>
                          <a:spcPts val="0"/>
                        </a:spcAft>
                        <a:buNone/>
                      </a:pPr>
                      <a:r>
                        <a:rPr lang="en" sz="700" b="1"/>
                        <a:t>On Target</a:t>
                      </a:r>
                      <a:endParaRPr sz="700" b="1"/>
                    </a:p>
                  </a:txBody>
                  <a:tcPr marL="91425" marR="91425" marT="91425" marB="91425">
                    <a:lnR w="9525" cap="flat" cmpd="sng">
                      <a:solidFill>
                        <a:srgbClr val="9E9E9E"/>
                      </a:solidFill>
                      <a:prstDash val="solid"/>
                      <a:round/>
                      <a:headEnd type="none" w="sm" len="sm"/>
                      <a:tailEnd type="none" w="sm" len="sm"/>
                    </a:lnR>
                    <a:solidFill>
                      <a:schemeClr val="accent2"/>
                    </a:solidFill>
                  </a:tcPr>
                </a:tc>
                <a:tc>
                  <a:txBody>
                    <a:bodyPr/>
                    <a:lstStyle/>
                    <a:p>
                      <a:pPr marL="0" lvl="0" indent="0" algn="l" rtl="0">
                        <a:spcBef>
                          <a:spcPts val="0"/>
                        </a:spcBef>
                        <a:spcAft>
                          <a:spcPts val="0"/>
                        </a:spcAft>
                        <a:buNone/>
                      </a:pPr>
                      <a:r>
                        <a:rPr lang="en" sz="700" b="1"/>
                        <a:t>Reading </a:t>
                      </a:r>
                      <a:endParaRPr sz="700" b="1"/>
                    </a:p>
                    <a:p>
                      <a:pPr marL="0" lvl="0" indent="0" algn="l" rtl="0">
                        <a:spcBef>
                          <a:spcPts val="0"/>
                        </a:spcBef>
                        <a:spcAft>
                          <a:spcPts val="0"/>
                        </a:spcAft>
                        <a:buNone/>
                      </a:pPr>
                      <a:r>
                        <a:rPr lang="en" sz="700" b="1"/>
                        <a:t>Not At Target</a:t>
                      </a:r>
                      <a:endParaRPr sz="7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2"/>
                    </a:solidFill>
                  </a:tcPr>
                </a:tc>
                <a:tc>
                  <a:txBody>
                    <a:bodyPr/>
                    <a:lstStyle/>
                    <a:p>
                      <a:pPr marL="0" lvl="0" indent="0" algn="l" rtl="0">
                        <a:spcBef>
                          <a:spcPts val="0"/>
                        </a:spcBef>
                        <a:spcAft>
                          <a:spcPts val="0"/>
                        </a:spcAft>
                        <a:buNone/>
                      </a:pPr>
                      <a:r>
                        <a:rPr lang="en" sz="700" b="1"/>
                        <a:t>Lang. Usage</a:t>
                      </a:r>
                      <a:endParaRPr sz="700" b="1"/>
                    </a:p>
                    <a:p>
                      <a:pPr marL="0" lvl="0" indent="0" algn="l" rtl="0">
                        <a:spcBef>
                          <a:spcPts val="0"/>
                        </a:spcBef>
                        <a:spcAft>
                          <a:spcPts val="0"/>
                        </a:spcAft>
                        <a:buNone/>
                      </a:pPr>
                      <a:r>
                        <a:rPr lang="en" sz="700" b="1"/>
                        <a:t>On target</a:t>
                      </a:r>
                      <a:endParaRPr sz="7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2"/>
                    </a:solidFill>
                  </a:tcPr>
                </a:tc>
                <a:tc>
                  <a:txBody>
                    <a:bodyPr/>
                    <a:lstStyle/>
                    <a:p>
                      <a:pPr marL="0" lvl="0" indent="0" algn="l" rtl="0">
                        <a:spcBef>
                          <a:spcPts val="0"/>
                        </a:spcBef>
                        <a:spcAft>
                          <a:spcPts val="0"/>
                        </a:spcAft>
                        <a:buNone/>
                      </a:pPr>
                      <a:r>
                        <a:rPr lang="en" sz="700" b="1"/>
                        <a:t>Lang. Usage</a:t>
                      </a:r>
                      <a:endParaRPr sz="700" b="1"/>
                    </a:p>
                    <a:p>
                      <a:pPr marL="0" lvl="0" indent="0" algn="l" rtl="0">
                        <a:spcBef>
                          <a:spcPts val="0"/>
                        </a:spcBef>
                        <a:spcAft>
                          <a:spcPts val="0"/>
                        </a:spcAft>
                        <a:buNone/>
                      </a:pPr>
                      <a:r>
                        <a:rPr lang="en" sz="700" b="1"/>
                        <a:t>Not At Target</a:t>
                      </a:r>
                      <a:endParaRPr sz="7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2"/>
                    </a:solidFill>
                  </a:tcPr>
                </a:tc>
                <a:tc>
                  <a:txBody>
                    <a:bodyPr/>
                    <a:lstStyle/>
                    <a:p>
                      <a:pPr marL="0" lvl="0" indent="0" algn="l" rtl="0">
                        <a:spcBef>
                          <a:spcPts val="0"/>
                        </a:spcBef>
                        <a:spcAft>
                          <a:spcPts val="0"/>
                        </a:spcAft>
                        <a:buNone/>
                      </a:pPr>
                      <a:r>
                        <a:rPr lang="en" sz="700" b="1"/>
                        <a:t>Math</a:t>
                      </a:r>
                      <a:endParaRPr sz="700" b="1"/>
                    </a:p>
                    <a:p>
                      <a:pPr marL="0" lvl="0" indent="0" algn="l" rtl="0">
                        <a:spcBef>
                          <a:spcPts val="0"/>
                        </a:spcBef>
                        <a:spcAft>
                          <a:spcPts val="0"/>
                        </a:spcAft>
                        <a:buNone/>
                      </a:pPr>
                      <a:r>
                        <a:rPr lang="en" sz="700" b="1"/>
                        <a:t>On target</a:t>
                      </a:r>
                      <a:endParaRPr sz="7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2"/>
                    </a:solidFill>
                  </a:tcPr>
                </a:tc>
                <a:tc>
                  <a:txBody>
                    <a:bodyPr/>
                    <a:lstStyle/>
                    <a:p>
                      <a:pPr marL="0" lvl="0" indent="0" algn="l" rtl="0">
                        <a:spcBef>
                          <a:spcPts val="0"/>
                        </a:spcBef>
                        <a:spcAft>
                          <a:spcPts val="0"/>
                        </a:spcAft>
                        <a:buNone/>
                      </a:pPr>
                      <a:r>
                        <a:rPr lang="en" sz="700" b="1"/>
                        <a:t>Math </a:t>
                      </a:r>
                      <a:endParaRPr sz="700" b="1"/>
                    </a:p>
                    <a:p>
                      <a:pPr marL="0" lvl="0" indent="0" algn="l" rtl="0">
                        <a:spcBef>
                          <a:spcPts val="0"/>
                        </a:spcBef>
                        <a:spcAft>
                          <a:spcPts val="0"/>
                        </a:spcAft>
                        <a:buNone/>
                      </a:pPr>
                      <a:r>
                        <a:rPr lang="en" sz="700" b="1"/>
                        <a:t>Not At Target</a:t>
                      </a:r>
                      <a:endParaRPr sz="7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2"/>
                    </a:solidFill>
                  </a:tcPr>
                </a:tc>
                <a:extLst>
                  <a:ext uri="{0D108BD9-81ED-4DB2-BD59-A6C34878D82A}">
                    <a16:rowId xmlns:a16="http://schemas.microsoft.com/office/drawing/2014/main" val="10001"/>
                  </a:ext>
                </a:extLst>
              </a:tr>
              <a:tr h="335100">
                <a:tc>
                  <a:txBody>
                    <a:bodyPr/>
                    <a:lstStyle/>
                    <a:p>
                      <a:pPr marL="0" lvl="0" indent="0" algn="l" rtl="0">
                        <a:spcBef>
                          <a:spcPts val="0"/>
                        </a:spcBef>
                        <a:spcAft>
                          <a:spcPts val="0"/>
                        </a:spcAft>
                        <a:buNone/>
                      </a:pPr>
                      <a:r>
                        <a:rPr lang="en" sz="700" b="1"/>
                        <a:t>6 </a:t>
                      </a:r>
                      <a:r>
                        <a:rPr lang="en" sz="700"/>
                        <a:t>(28)</a:t>
                      </a:r>
                      <a:endParaRPr sz="700"/>
                    </a:p>
                  </a:txBody>
                  <a:tcPr marL="91425" marR="91425" marT="91425" marB="91425"/>
                </a:tc>
                <a:tc>
                  <a:txBody>
                    <a:bodyPr/>
                    <a:lstStyle/>
                    <a:p>
                      <a:pPr marL="0" lvl="0" indent="0" algn="l" rtl="0">
                        <a:spcBef>
                          <a:spcPts val="0"/>
                        </a:spcBef>
                        <a:spcAft>
                          <a:spcPts val="0"/>
                        </a:spcAft>
                        <a:buNone/>
                      </a:pPr>
                      <a:r>
                        <a:rPr lang="en" sz="700"/>
                        <a:t>5/18%</a:t>
                      </a:r>
                      <a:endParaRPr sz="700"/>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 sz="700"/>
                        <a:t>22/ 79%</a:t>
                      </a:r>
                      <a:endParaRPr sz="7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700"/>
                        <a:t>5/ 18%</a:t>
                      </a:r>
                      <a:endParaRPr sz="7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700"/>
                        <a:t>23/ 82%</a:t>
                      </a:r>
                      <a:endParaRPr sz="7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700"/>
                        <a:t>1/ 1%</a:t>
                      </a:r>
                      <a:endParaRPr sz="7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700"/>
                        <a:t>27/ 96%</a:t>
                      </a:r>
                      <a:endParaRPr sz="7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65725">
                <a:tc>
                  <a:txBody>
                    <a:bodyPr/>
                    <a:lstStyle/>
                    <a:p>
                      <a:pPr marL="0" lvl="0" indent="0" algn="l" rtl="0">
                        <a:spcBef>
                          <a:spcPts val="0"/>
                        </a:spcBef>
                        <a:spcAft>
                          <a:spcPts val="0"/>
                        </a:spcAft>
                        <a:buNone/>
                      </a:pPr>
                      <a:r>
                        <a:rPr lang="en" sz="700" b="1"/>
                        <a:t>7</a:t>
                      </a:r>
                      <a:r>
                        <a:rPr lang="en" sz="700"/>
                        <a:t> (26)</a:t>
                      </a:r>
                      <a:endParaRPr sz="700"/>
                    </a:p>
                  </a:txBody>
                  <a:tcPr marL="91425" marR="91425" marT="91425" marB="91425"/>
                </a:tc>
                <a:tc>
                  <a:txBody>
                    <a:bodyPr/>
                    <a:lstStyle/>
                    <a:p>
                      <a:pPr marL="0" lvl="0" indent="0" algn="l" rtl="0">
                        <a:spcBef>
                          <a:spcPts val="0"/>
                        </a:spcBef>
                        <a:spcAft>
                          <a:spcPts val="0"/>
                        </a:spcAft>
                        <a:buNone/>
                      </a:pPr>
                      <a:r>
                        <a:rPr lang="en" sz="700"/>
                        <a:t>4/ 15%</a:t>
                      </a:r>
                      <a:endParaRPr sz="700"/>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 sz="700"/>
                        <a:t>22/ 85%</a:t>
                      </a:r>
                      <a:endParaRPr sz="7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700"/>
                        <a:t>6/ 23%</a:t>
                      </a:r>
                      <a:endParaRPr sz="7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700"/>
                        <a:t>20/ 77%</a:t>
                      </a:r>
                      <a:endParaRPr sz="7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700"/>
                        <a:t>1/1%</a:t>
                      </a:r>
                      <a:endParaRPr sz="7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700"/>
                        <a:t>25/ 96%</a:t>
                      </a:r>
                      <a:endParaRPr sz="7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35100">
                <a:tc>
                  <a:txBody>
                    <a:bodyPr/>
                    <a:lstStyle/>
                    <a:p>
                      <a:pPr marL="0" lvl="0" indent="0" algn="l" rtl="0">
                        <a:spcBef>
                          <a:spcPts val="0"/>
                        </a:spcBef>
                        <a:spcAft>
                          <a:spcPts val="0"/>
                        </a:spcAft>
                        <a:buNone/>
                      </a:pPr>
                      <a:r>
                        <a:rPr lang="en" sz="700" b="1"/>
                        <a:t>8 </a:t>
                      </a:r>
                      <a:r>
                        <a:rPr lang="en" sz="700"/>
                        <a:t>(24)</a:t>
                      </a:r>
                      <a:endParaRPr sz="700"/>
                    </a:p>
                  </a:txBody>
                  <a:tcPr marL="91425" marR="91425" marT="91425" marB="91425"/>
                </a:tc>
                <a:tc>
                  <a:txBody>
                    <a:bodyPr/>
                    <a:lstStyle/>
                    <a:p>
                      <a:pPr marL="0" lvl="0" indent="0" algn="l" rtl="0">
                        <a:spcBef>
                          <a:spcPts val="0"/>
                        </a:spcBef>
                        <a:spcAft>
                          <a:spcPts val="0"/>
                        </a:spcAft>
                        <a:buNone/>
                      </a:pPr>
                      <a:r>
                        <a:rPr lang="en" sz="700"/>
                        <a:t>5/ 21%</a:t>
                      </a:r>
                      <a:endParaRPr sz="700"/>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 sz="700"/>
                        <a:t>19/ 79%</a:t>
                      </a:r>
                      <a:endParaRPr sz="7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700"/>
                        <a:t>3/ 13%</a:t>
                      </a:r>
                      <a:endParaRPr sz="7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700"/>
                        <a:t>21/ 88%</a:t>
                      </a:r>
                      <a:endParaRPr sz="7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700"/>
                        <a:t>3/ 13%</a:t>
                      </a:r>
                      <a:endParaRPr sz="7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700"/>
                        <a:t>21/ 88%</a:t>
                      </a:r>
                      <a:endParaRPr sz="7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170" name="Google Shape;2170;p3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74"/>
        <p:cNvGrpSpPr/>
        <p:nvPr/>
      </p:nvGrpSpPr>
      <p:grpSpPr>
        <a:xfrm>
          <a:off x="0" y="0"/>
          <a:ext cx="0" cy="0"/>
          <a:chOff x="0" y="0"/>
          <a:chExt cx="0" cy="0"/>
        </a:xfrm>
      </p:grpSpPr>
      <p:sp>
        <p:nvSpPr>
          <p:cNvPr id="2175" name="Google Shape;2175;p38"/>
          <p:cNvSpPr txBox="1"/>
          <p:nvPr/>
        </p:nvSpPr>
        <p:spPr>
          <a:xfrm>
            <a:off x="2158350" y="121250"/>
            <a:ext cx="5580600" cy="47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900" b="1" u="sng">
                <a:solidFill>
                  <a:schemeClr val="hlink"/>
                </a:solidFill>
                <a:latin typeface="Open Sans"/>
                <a:ea typeface="Open Sans"/>
                <a:cs typeface="Open Sans"/>
                <a:sym typeface="Open Sans"/>
                <a:hlinkClick r:id="rId3"/>
              </a:rPr>
              <a:t>Parent Priorities for the 2023-2024 SY</a:t>
            </a:r>
            <a:endParaRPr sz="1900" b="1">
              <a:latin typeface="Open Sans"/>
              <a:ea typeface="Open Sans"/>
              <a:cs typeface="Open Sans"/>
              <a:sym typeface="Open Sans"/>
            </a:endParaRPr>
          </a:p>
        </p:txBody>
      </p:sp>
      <p:graphicFrame>
        <p:nvGraphicFramePr>
          <p:cNvPr id="2176" name="Google Shape;2176;p38"/>
          <p:cNvGraphicFramePr/>
          <p:nvPr/>
        </p:nvGraphicFramePr>
        <p:xfrm>
          <a:off x="152400" y="598305"/>
          <a:ext cx="3000000" cy="3000000"/>
        </p:xfrm>
        <a:graphic>
          <a:graphicData uri="http://schemas.openxmlformats.org/drawingml/2006/table">
            <a:tbl>
              <a:tblPr>
                <a:noFill/>
                <a:tableStyleId>{82C8633F-ECA3-4121-A40F-8AC2F99228A7}</a:tableStyleId>
              </a:tblPr>
              <a:tblGrid>
                <a:gridCol w="3354425">
                  <a:extLst>
                    <a:ext uri="{9D8B030D-6E8A-4147-A177-3AD203B41FA5}">
                      <a16:colId xmlns:a16="http://schemas.microsoft.com/office/drawing/2014/main" val="20000"/>
                    </a:ext>
                  </a:extLst>
                </a:gridCol>
                <a:gridCol w="1513400">
                  <a:extLst>
                    <a:ext uri="{9D8B030D-6E8A-4147-A177-3AD203B41FA5}">
                      <a16:colId xmlns:a16="http://schemas.microsoft.com/office/drawing/2014/main" val="20001"/>
                    </a:ext>
                  </a:extLst>
                </a:gridCol>
                <a:gridCol w="1170150">
                  <a:extLst>
                    <a:ext uri="{9D8B030D-6E8A-4147-A177-3AD203B41FA5}">
                      <a16:colId xmlns:a16="http://schemas.microsoft.com/office/drawing/2014/main" val="20002"/>
                    </a:ext>
                  </a:extLst>
                </a:gridCol>
                <a:gridCol w="1310575">
                  <a:extLst>
                    <a:ext uri="{9D8B030D-6E8A-4147-A177-3AD203B41FA5}">
                      <a16:colId xmlns:a16="http://schemas.microsoft.com/office/drawing/2014/main" val="20003"/>
                    </a:ext>
                  </a:extLst>
                </a:gridCol>
                <a:gridCol w="1450975">
                  <a:extLst>
                    <a:ext uri="{9D8B030D-6E8A-4147-A177-3AD203B41FA5}">
                      <a16:colId xmlns:a16="http://schemas.microsoft.com/office/drawing/2014/main" val="20004"/>
                    </a:ext>
                  </a:extLst>
                </a:gridCol>
              </a:tblGrid>
              <a:tr h="345275">
                <a:tc>
                  <a:txBody>
                    <a:bodyPr/>
                    <a:lstStyle/>
                    <a:p>
                      <a:pPr marL="0" lvl="0" indent="0" algn="l" rtl="0">
                        <a:spcBef>
                          <a:spcPts val="0"/>
                        </a:spcBef>
                        <a:spcAft>
                          <a:spcPts val="0"/>
                        </a:spcAft>
                        <a:buNone/>
                      </a:pPr>
                      <a:endParaRPr/>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b="1"/>
                        <a:t>Very Important</a:t>
                      </a:r>
                      <a:endParaRPr sz="1000" b="1"/>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b="1"/>
                        <a:t>Important</a:t>
                      </a:r>
                      <a:endParaRPr sz="1000" b="1"/>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b="1"/>
                        <a:t>Somewhat Important</a:t>
                      </a:r>
                      <a:endParaRPr sz="1000" b="1"/>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b="1"/>
                        <a:t>Not Important</a:t>
                      </a:r>
                      <a:endParaRPr sz="1000" b="1"/>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27875">
                <a:tc>
                  <a:txBody>
                    <a:bodyPr/>
                    <a:lstStyle/>
                    <a:p>
                      <a:pPr marL="0" lvl="0" indent="0" algn="l" rtl="0">
                        <a:lnSpc>
                          <a:spcPct val="115000"/>
                        </a:lnSpc>
                        <a:spcBef>
                          <a:spcPts val="0"/>
                        </a:spcBef>
                        <a:spcAft>
                          <a:spcPts val="0"/>
                        </a:spcAft>
                        <a:buNone/>
                      </a:pPr>
                      <a:r>
                        <a:rPr lang="en" sz="1000"/>
                        <a:t>Student Learning</a:t>
                      </a:r>
                      <a:endParaRPr sz="1000"/>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 95%</a:t>
                      </a:r>
                      <a:endParaRPr sz="1000"/>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5%</a:t>
                      </a:r>
                      <a:endParaRPr sz="1000"/>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27875">
                <a:tc>
                  <a:txBody>
                    <a:bodyPr/>
                    <a:lstStyle/>
                    <a:p>
                      <a:pPr marL="0" lvl="0" indent="0" algn="l" rtl="0">
                        <a:lnSpc>
                          <a:spcPct val="115000"/>
                        </a:lnSpc>
                        <a:spcBef>
                          <a:spcPts val="0"/>
                        </a:spcBef>
                        <a:spcAft>
                          <a:spcPts val="0"/>
                        </a:spcAft>
                        <a:buNone/>
                      </a:pPr>
                      <a:r>
                        <a:rPr lang="en" sz="1000"/>
                        <a:t>Student Safety</a:t>
                      </a:r>
                      <a:endParaRPr sz="1000"/>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 95%</a:t>
                      </a:r>
                      <a:endParaRPr sz="1000"/>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5%</a:t>
                      </a:r>
                      <a:endParaRPr sz="1000"/>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10750">
                <a:tc>
                  <a:txBody>
                    <a:bodyPr/>
                    <a:lstStyle/>
                    <a:p>
                      <a:pPr marL="0" lvl="0" indent="0" algn="l" rtl="0">
                        <a:lnSpc>
                          <a:spcPct val="115000"/>
                        </a:lnSpc>
                        <a:spcBef>
                          <a:spcPts val="0"/>
                        </a:spcBef>
                        <a:spcAft>
                          <a:spcPts val="0"/>
                        </a:spcAft>
                        <a:buNone/>
                      </a:pPr>
                      <a:r>
                        <a:rPr lang="en" sz="1000"/>
                        <a:t>Anti-Bullying Programs, Positive Behavior Support</a:t>
                      </a:r>
                      <a:endParaRPr sz="1000"/>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95%</a:t>
                      </a:r>
                      <a:endParaRPr sz="1000"/>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5%</a:t>
                      </a:r>
                      <a:endParaRPr sz="1000"/>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48850">
                <a:tc>
                  <a:txBody>
                    <a:bodyPr/>
                    <a:lstStyle/>
                    <a:p>
                      <a:pPr marL="0" lvl="0" indent="0" algn="l" rtl="0">
                        <a:lnSpc>
                          <a:spcPct val="115000"/>
                        </a:lnSpc>
                        <a:spcBef>
                          <a:spcPts val="0"/>
                        </a:spcBef>
                        <a:spcAft>
                          <a:spcPts val="0"/>
                        </a:spcAft>
                        <a:buNone/>
                      </a:pPr>
                      <a:r>
                        <a:rPr lang="en" sz="1000"/>
                        <a:t>Additional Instructional Time to Make Up for Learning Lost Due to Pandemic</a:t>
                      </a:r>
                      <a:endParaRPr sz="1000"/>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82%</a:t>
                      </a:r>
                      <a:endParaRPr sz="1000"/>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13%</a:t>
                      </a:r>
                      <a:endParaRPr sz="1000"/>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 5%</a:t>
                      </a:r>
                      <a:endParaRPr sz="1000"/>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10750">
                <a:tc>
                  <a:txBody>
                    <a:bodyPr/>
                    <a:lstStyle/>
                    <a:p>
                      <a:pPr marL="0" lvl="0" indent="0" algn="l" rtl="0">
                        <a:lnSpc>
                          <a:spcPct val="115000"/>
                        </a:lnSpc>
                        <a:spcBef>
                          <a:spcPts val="0"/>
                        </a:spcBef>
                        <a:spcAft>
                          <a:spcPts val="0"/>
                        </a:spcAft>
                        <a:buNone/>
                      </a:pPr>
                      <a:r>
                        <a:rPr lang="en" sz="1000"/>
                        <a:t>Mental Health &amp; Social Emotional Learning (SEL)</a:t>
                      </a:r>
                      <a:endParaRPr sz="1000"/>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 82%</a:t>
                      </a:r>
                      <a:endParaRPr sz="1000"/>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18%</a:t>
                      </a:r>
                      <a:endParaRPr sz="1000"/>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27875">
                <a:tc>
                  <a:txBody>
                    <a:bodyPr/>
                    <a:lstStyle/>
                    <a:p>
                      <a:pPr marL="0" lvl="0" indent="0" algn="l" rtl="0">
                        <a:lnSpc>
                          <a:spcPct val="115000"/>
                        </a:lnSpc>
                        <a:spcBef>
                          <a:spcPts val="0"/>
                        </a:spcBef>
                        <a:spcAft>
                          <a:spcPts val="0"/>
                        </a:spcAft>
                        <a:buNone/>
                      </a:pPr>
                      <a:r>
                        <a:rPr lang="en" sz="1000"/>
                        <a:t>Native &amp; Spanish and Culture</a:t>
                      </a:r>
                      <a:endParaRPr sz="1000"/>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77%</a:t>
                      </a:r>
                      <a:endParaRPr sz="1000"/>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23%</a:t>
                      </a:r>
                      <a:endParaRPr sz="1000"/>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27875">
                <a:tc>
                  <a:txBody>
                    <a:bodyPr/>
                    <a:lstStyle/>
                    <a:p>
                      <a:pPr marL="0" lvl="0" indent="0" algn="l" rtl="0">
                        <a:lnSpc>
                          <a:spcPct val="115000"/>
                        </a:lnSpc>
                        <a:spcBef>
                          <a:spcPts val="0"/>
                        </a:spcBef>
                        <a:spcAft>
                          <a:spcPts val="0"/>
                        </a:spcAft>
                        <a:buNone/>
                      </a:pPr>
                      <a:r>
                        <a:rPr lang="en" sz="1000"/>
                        <a:t>After School Activities</a:t>
                      </a:r>
                      <a:endParaRPr sz="1000"/>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 77%</a:t>
                      </a:r>
                      <a:endParaRPr sz="1000"/>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23%</a:t>
                      </a:r>
                      <a:endParaRPr sz="1000"/>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10750">
                <a:tc>
                  <a:txBody>
                    <a:bodyPr/>
                    <a:lstStyle/>
                    <a:p>
                      <a:pPr marL="0" lvl="0" indent="0" algn="l" rtl="0">
                        <a:lnSpc>
                          <a:spcPct val="115000"/>
                        </a:lnSpc>
                        <a:spcBef>
                          <a:spcPts val="0"/>
                        </a:spcBef>
                        <a:spcAft>
                          <a:spcPts val="0"/>
                        </a:spcAft>
                        <a:buNone/>
                      </a:pPr>
                      <a:r>
                        <a:rPr lang="en" sz="1000"/>
                        <a:t>Classroom Supplies &amp; Materials for Student Use</a:t>
                      </a:r>
                      <a:endParaRPr sz="1000"/>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73%</a:t>
                      </a:r>
                      <a:endParaRPr sz="1000"/>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 27%</a:t>
                      </a:r>
                      <a:endParaRPr sz="1000"/>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27875">
                <a:tc>
                  <a:txBody>
                    <a:bodyPr/>
                    <a:lstStyle/>
                    <a:p>
                      <a:pPr marL="0" lvl="0" indent="0" algn="l" rtl="0">
                        <a:lnSpc>
                          <a:spcPct val="115000"/>
                        </a:lnSpc>
                        <a:spcBef>
                          <a:spcPts val="0"/>
                        </a:spcBef>
                        <a:spcAft>
                          <a:spcPts val="0"/>
                        </a:spcAft>
                        <a:buNone/>
                      </a:pPr>
                      <a:r>
                        <a:rPr lang="en" sz="1000"/>
                        <a:t>Fine Arts: Music, Art, Band (etc)</a:t>
                      </a:r>
                      <a:endParaRPr sz="1000"/>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 73%</a:t>
                      </a:r>
                      <a:endParaRPr sz="1000"/>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 27%</a:t>
                      </a:r>
                      <a:endParaRPr sz="1000"/>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448850">
                <a:tc>
                  <a:txBody>
                    <a:bodyPr/>
                    <a:lstStyle/>
                    <a:p>
                      <a:pPr marL="0" lvl="0" indent="0" algn="l" rtl="0">
                        <a:lnSpc>
                          <a:spcPct val="115000"/>
                        </a:lnSpc>
                        <a:spcBef>
                          <a:spcPts val="0"/>
                        </a:spcBef>
                        <a:spcAft>
                          <a:spcPts val="0"/>
                        </a:spcAft>
                        <a:buNone/>
                      </a:pPr>
                      <a:r>
                        <a:rPr lang="en" sz="1000"/>
                        <a:t>Technology (Computers, Chromebooks, Internet, Hot Spots,etc</a:t>
                      </a:r>
                      <a:endParaRPr sz="1000"/>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 68%</a:t>
                      </a:r>
                      <a:endParaRPr sz="1000"/>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27%</a:t>
                      </a:r>
                      <a:endParaRPr sz="1000"/>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5%</a:t>
                      </a:r>
                      <a:endParaRPr sz="1000"/>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227875">
                <a:tc>
                  <a:txBody>
                    <a:bodyPr/>
                    <a:lstStyle/>
                    <a:p>
                      <a:pPr marL="0" lvl="0" indent="0" algn="l" rtl="0">
                        <a:lnSpc>
                          <a:spcPct val="115000"/>
                        </a:lnSpc>
                        <a:spcBef>
                          <a:spcPts val="0"/>
                        </a:spcBef>
                        <a:spcAft>
                          <a:spcPts val="0"/>
                        </a:spcAft>
                        <a:buNone/>
                      </a:pPr>
                      <a:r>
                        <a:rPr lang="en" sz="1000"/>
                        <a:t>After School Tutoring</a:t>
                      </a:r>
                      <a:endParaRPr sz="1000"/>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 68%</a:t>
                      </a:r>
                      <a:endParaRPr sz="1000"/>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32%</a:t>
                      </a:r>
                      <a:endParaRPr sz="1000"/>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227875">
                <a:tc>
                  <a:txBody>
                    <a:bodyPr/>
                    <a:lstStyle/>
                    <a:p>
                      <a:pPr marL="0" lvl="0" indent="0" algn="l" rtl="0">
                        <a:lnSpc>
                          <a:spcPct val="115000"/>
                        </a:lnSpc>
                        <a:spcBef>
                          <a:spcPts val="0"/>
                        </a:spcBef>
                        <a:spcAft>
                          <a:spcPts val="0"/>
                        </a:spcAft>
                        <a:buNone/>
                      </a:pPr>
                      <a:r>
                        <a:rPr lang="en" sz="1000"/>
                        <a:t>Athletics</a:t>
                      </a:r>
                      <a:endParaRPr sz="1000"/>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68%</a:t>
                      </a:r>
                      <a:endParaRPr sz="1000"/>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32%</a:t>
                      </a:r>
                      <a:endParaRPr sz="1000"/>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310750">
                <a:tc>
                  <a:txBody>
                    <a:bodyPr/>
                    <a:lstStyle/>
                    <a:p>
                      <a:pPr marL="0" lvl="0" indent="0" algn="l" rtl="0">
                        <a:lnSpc>
                          <a:spcPct val="115000"/>
                        </a:lnSpc>
                        <a:spcBef>
                          <a:spcPts val="0"/>
                        </a:spcBef>
                        <a:spcAft>
                          <a:spcPts val="0"/>
                        </a:spcAft>
                        <a:buNone/>
                      </a:pPr>
                      <a:r>
                        <a:rPr lang="en" sz="1000"/>
                        <a:t>Development of Career &amp; Technical Education Programs</a:t>
                      </a:r>
                      <a:endParaRPr sz="1000"/>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63%</a:t>
                      </a:r>
                      <a:endParaRPr sz="1000"/>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36%</a:t>
                      </a:r>
                      <a:endParaRPr sz="1000"/>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28575" marR="28575" marT="19050" marB="19050" anchor="b">
                    <a:lnL w="5775" cap="flat" cmpd="sng">
                      <a:solidFill>
                        <a:srgbClr val="000000"/>
                      </a:solidFill>
                      <a:prstDash val="solid"/>
                      <a:round/>
                      <a:headEnd type="none" w="sm" len="sm"/>
                      <a:tailEnd type="none" w="sm" len="sm"/>
                    </a:lnL>
                    <a:lnR w="5775" cap="flat" cmpd="sng">
                      <a:solidFill>
                        <a:srgbClr val="000000"/>
                      </a:solidFill>
                      <a:prstDash val="solid"/>
                      <a:round/>
                      <a:headEnd type="none" w="sm" len="sm"/>
                      <a:tailEnd type="none" w="sm" len="sm"/>
                    </a:lnR>
                    <a:lnT w="5775" cap="flat" cmpd="sng">
                      <a:solidFill>
                        <a:srgbClr val="000000"/>
                      </a:solidFill>
                      <a:prstDash val="solid"/>
                      <a:round/>
                      <a:headEnd type="none" w="sm" len="sm"/>
                      <a:tailEnd type="none" w="sm" len="sm"/>
                    </a:lnT>
                    <a:lnB w="5775"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bl>
          </a:graphicData>
        </a:graphic>
      </p:graphicFrame>
      <p:sp>
        <p:nvSpPr>
          <p:cNvPr id="2177" name="Google Shape;2177;p3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81"/>
        <p:cNvGrpSpPr/>
        <p:nvPr/>
      </p:nvGrpSpPr>
      <p:grpSpPr>
        <a:xfrm>
          <a:off x="0" y="0"/>
          <a:ext cx="0" cy="0"/>
          <a:chOff x="0" y="0"/>
          <a:chExt cx="0" cy="0"/>
        </a:xfrm>
      </p:grpSpPr>
      <p:sp>
        <p:nvSpPr>
          <p:cNvPr id="2182" name="Google Shape;2182;p39"/>
          <p:cNvSpPr txBox="1">
            <a:spLocks noGrp="1"/>
          </p:cNvSpPr>
          <p:nvPr>
            <p:ph type="ctrTitle"/>
          </p:nvPr>
        </p:nvSpPr>
        <p:spPr>
          <a:xfrm>
            <a:off x="678721" y="137700"/>
            <a:ext cx="76725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a:t>Projected 23-24 Cochiti Staff and Student Info</a:t>
            </a:r>
            <a:endParaRPr sz="2600"/>
          </a:p>
        </p:txBody>
      </p:sp>
      <p:graphicFrame>
        <p:nvGraphicFramePr>
          <p:cNvPr id="2183" name="Google Shape;2183;p39"/>
          <p:cNvGraphicFramePr/>
          <p:nvPr/>
        </p:nvGraphicFramePr>
        <p:xfrm>
          <a:off x="185375" y="715500"/>
          <a:ext cx="3000000" cy="3000000"/>
        </p:xfrm>
        <a:graphic>
          <a:graphicData uri="http://schemas.openxmlformats.org/drawingml/2006/table">
            <a:tbl>
              <a:tblPr>
                <a:noFill/>
                <a:tableStyleId>{BB9279F2-684B-44A2-80FC-6166A3B4A758}</a:tableStyleId>
              </a:tblPr>
              <a:tblGrid>
                <a:gridCol w="977575">
                  <a:extLst>
                    <a:ext uri="{9D8B030D-6E8A-4147-A177-3AD203B41FA5}">
                      <a16:colId xmlns:a16="http://schemas.microsoft.com/office/drawing/2014/main" val="20000"/>
                    </a:ext>
                  </a:extLst>
                </a:gridCol>
                <a:gridCol w="868325">
                  <a:extLst>
                    <a:ext uri="{9D8B030D-6E8A-4147-A177-3AD203B41FA5}">
                      <a16:colId xmlns:a16="http://schemas.microsoft.com/office/drawing/2014/main" val="20001"/>
                    </a:ext>
                  </a:extLst>
                </a:gridCol>
                <a:gridCol w="797225">
                  <a:extLst>
                    <a:ext uri="{9D8B030D-6E8A-4147-A177-3AD203B41FA5}">
                      <a16:colId xmlns:a16="http://schemas.microsoft.com/office/drawing/2014/main" val="20002"/>
                    </a:ext>
                  </a:extLst>
                </a:gridCol>
                <a:gridCol w="830675">
                  <a:extLst>
                    <a:ext uri="{9D8B030D-6E8A-4147-A177-3AD203B41FA5}">
                      <a16:colId xmlns:a16="http://schemas.microsoft.com/office/drawing/2014/main" val="20003"/>
                    </a:ext>
                  </a:extLst>
                </a:gridCol>
                <a:gridCol w="1349350">
                  <a:extLst>
                    <a:ext uri="{9D8B030D-6E8A-4147-A177-3AD203B41FA5}">
                      <a16:colId xmlns:a16="http://schemas.microsoft.com/office/drawing/2014/main" val="20004"/>
                    </a:ext>
                  </a:extLst>
                </a:gridCol>
                <a:gridCol w="857850">
                  <a:extLst>
                    <a:ext uri="{9D8B030D-6E8A-4147-A177-3AD203B41FA5}">
                      <a16:colId xmlns:a16="http://schemas.microsoft.com/office/drawing/2014/main" val="20005"/>
                    </a:ext>
                  </a:extLst>
                </a:gridCol>
                <a:gridCol w="1678725">
                  <a:extLst>
                    <a:ext uri="{9D8B030D-6E8A-4147-A177-3AD203B41FA5}">
                      <a16:colId xmlns:a16="http://schemas.microsoft.com/office/drawing/2014/main" val="20006"/>
                    </a:ext>
                  </a:extLst>
                </a:gridCol>
                <a:gridCol w="1299475">
                  <a:extLst>
                    <a:ext uri="{9D8B030D-6E8A-4147-A177-3AD203B41FA5}">
                      <a16:colId xmlns:a16="http://schemas.microsoft.com/office/drawing/2014/main" val="20007"/>
                    </a:ext>
                  </a:extLst>
                </a:gridCol>
              </a:tblGrid>
              <a:tr h="533750">
                <a:tc>
                  <a:txBody>
                    <a:bodyPr/>
                    <a:lstStyle/>
                    <a:p>
                      <a:pPr marL="0" lvl="0" indent="0" algn="ctr" rtl="0">
                        <a:spcBef>
                          <a:spcPts val="0"/>
                        </a:spcBef>
                        <a:spcAft>
                          <a:spcPts val="0"/>
                        </a:spcAft>
                        <a:buNone/>
                      </a:pPr>
                      <a:r>
                        <a:rPr lang="en" sz="1100" b="1"/>
                        <a:t>K-2 Staff</a:t>
                      </a:r>
                      <a:endParaRPr sz="1100" b="1"/>
                    </a:p>
                  </a:txBody>
                  <a:tcPr marL="91425" marR="91425" marT="91425" marB="91425"/>
                </a:tc>
                <a:tc>
                  <a:txBody>
                    <a:bodyPr/>
                    <a:lstStyle/>
                    <a:p>
                      <a:pPr marL="0" lvl="0" indent="0" algn="ctr" rtl="0">
                        <a:spcBef>
                          <a:spcPts val="0"/>
                        </a:spcBef>
                        <a:spcAft>
                          <a:spcPts val="0"/>
                        </a:spcAft>
                        <a:buNone/>
                      </a:pPr>
                      <a:r>
                        <a:rPr lang="en" sz="1100" b="1"/>
                        <a:t>Students</a:t>
                      </a:r>
                      <a:endParaRPr sz="1100" b="1"/>
                    </a:p>
                  </a:txBody>
                  <a:tcPr marL="91425" marR="91425" marT="91425" marB="91425"/>
                </a:tc>
                <a:tc>
                  <a:txBody>
                    <a:bodyPr/>
                    <a:lstStyle/>
                    <a:p>
                      <a:pPr marL="0" lvl="0" indent="0" algn="ctr" rtl="0">
                        <a:spcBef>
                          <a:spcPts val="0"/>
                        </a:spcBef>
                        <a:spcAft>
                          <a:spcPts val="0"/>
                        </a:spcAft>
                        <a:buNone/>
                      </a:pPr>
                      <a:r>
                        <a:rPr lang="en" sz="1100" b="1"/>
                        <a:t>3-5 Staff</a:t>
                      </a:r>
                      <a:endParaRPr sz="1100" b="1"/>
                    </a:p>
                  </a:txBody>
                  <a:tcPr marL="91425" marR="91425" marT="91425" marB="91425"/>
                </a:tc>
                <a:tc>
                  <a:txBody>
                    <a:bodyPr/>
                    <a:lstStyle/>
                    <a:p>
                      <a:pPr marL="0" lvl="0" indent="0" algn="ctr" rtl="0">
                        <a:spcBef>
                          <a:spcPts val="0"/>
                        </a:spcBef>
                        <a:spcAft>
                          <a:spcPts val="0"/>
                        </a:spcAft>
                        <a:buNone/>
                      </a:pPr>
                      <a:r>
                        <a:rPr lang="en" sz="1100" b="1"/>
                        <a:t>Students</a:t>
                      </a:r>
                      <a:endParaRPr sz="1100" b="1"/>
                    </a:p>
                  </a:txBody>
                  <a:tcPr marL="91425" marR="91425" marT="91425" marB="91425"/>
                </a:tc>
                <a:tc>
                  <a:txBody>
                    <a:bodyPr/>
                    <a:lstStyle/>
                    <a:p>
                      <a:pPr marL="0" lvl="0" indent="0" algn="ctr" rtl="0">
                        <a:spcBef>
                          <a:spcPts val="0"/>
                        </a:spcBef>
                        <a:spcAft>
                          <a:spcPts val="0"/>
                        </a:spcAft>
                        <a:buNone/>
                      </a:pPr>
                      <a:r>
                        <a:rPr lang="en" sz="1100" b="1"/>
                        <a:t>MSStaff</a:t>
                      </a:r>
                      <a:endParaRPr sz="1100" b="1"/>
                    </a:p>
                  </a:txBody>
                  <a:tcPr marL="91425" marR="91425" marT="91425" marB="91425"/>
                </a:tc>
                <a:tc>
                  <a:txBody>
                    <a:bodyPr/>
                    <a:lstStyle/>
                    <a:p>
                      <a:pPr marL="0" lvl="0" indent="0" algn="ctr" rtl="0">
                        <a:spcBef>
                          <a:spcPts val="0"/>
                        </a:spcBef>
                        <a:spcAft>
                          <a:spcPts val="0"/>
                        </a:spcAft>
                        <a:buNone/>
                      </a:pPr>
                      <a:r>
                        <a:rPr lang="en" sz="1100" b="1"/>
                        <a:t>Students</a:t>
                      </a:r>
                      <a:endParaRPr sz="1100" b="1"/>
                    </a:p>
                  </a:txBody>
                  <a:tcPr marL="91425" marR="91425" marT="91425" marB="91425"/>
                </a:tc>
                <a:tc>
                  <a:txBody>
                    <a:bodyPr/>
                    <a:lstStyle/>
                    <a:p>
                      <a:pPr marL="0" lvl="0" indent="0" algn="ctr" rtl="0">
                        <a:spcBef>
                          <a:spcPts val="0"/>
                        </a:spcBef>
                        <a:spcAft>
                          <a:spcPts val="0"/>
                        </a:spcAft>
                        <a:buNone/>
                      </a:pPr>
                      <a:r>
                        <a:rPr lang="en" sz="1100" b="1"/>
                        <a:t>Elective/Intervention/Language</a:t>
                      </a:r>
                      <a:endParaRPr sz="1100" b="1"/>
                    </a:p>
                  </a:txBody>
                  <a:tcPr marL="91425" marR="91425" marT="91425" marB="91425"/>
                </a:tc>
                <a:tc>
                  <a:txBody>
                    <a:bodyPr/>
                    <a:lstStyle/>
                    <a:p>
                      <a:pPr marL="0" lvl="0" indent="0" algn="ctr" rtl="0">
                        <a:spcBef>
                          <a:spcPts val="0"/>
                        </a:spcBef>
                        <a:spcAft>
                          <a:spcPts val="0"/>
                        </a:spcAft>
                        <a:buNone/>
                      </a:pPr>
                      <a:r>
                        <a:rPr lang="en" sz="1100" b="1"/>
                        <a:t>Instructional Support</a:t>
                      </a:r>
                      <a:endParaRPr sz="1100" b="1"/>
                    </a:p>
                  </a:txBody>
                  <a:tcPr marL="91425" marR="91425" marT="91425" marB="91425"/>
                </a:tc>
                <a:extLst>
                  <a:ext uri="{0D108BD9-81ED-4DB2-BD59-A6C34878D82A}">
                    <a16:rowId xmlns:a16="http://schemas.microsoft.com/office/drawing/2014/main" val="10000"/>
                  </a:ext>
                </a:extLst>
              </a:tr>
              <a:tr h="1223025">
                <a:tc>
                  <a:txBody>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r>
                        <a:rPr lang="en"/>
                        <a:t>Kinder-(1)</a:t>
                      </a:r>
                      <a:endParaRPr/>
                    </a:p>
                  </a:txBody>
                  <a:tcPr marL="91425" marR="91425" marT="91425" marB="91425">
                    <a:solidFill>
                      <a:schemeClr val="accent2"/>
                    </a:solidFill>
                  </a:tcPr>
                </a:tc>
                <a:tc>
                  <a:txBody>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r>
                        <a:rPr lang="en"/>
                        <a:t>K-11</a:t>
                      </a:r>
                      <a:endParaRPr/>
                    </a:p>
                  </a:txBody>
                  <a:tcPr marL="91425" marR="91425" marT="91425" marB="91425">
                    <a:solidFill>
                      <a:schemeClr val="accent3"/>
                    </a:solidFill>
                  </a:tcPr>
                </a:tc>
                <a:tc>
                  <a:txBody>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r>
                        <a:rPr lang="en"/>
                        <a:t>3rd- (1)</a:t>
                      </a:r>
                      <a:endParaRPr/>
                    </a:p>
                  </a:txBody>
                  <a:tcPr marL="91425" marR="91425" marT="91425" marB="91425">
                    <a:solidFill>
                      <a:schemeClr val="accent2"/>
                    </a:solidFill>
                  </a:tcPr>
                </a:tc>
                <a:tc>
                  <a:txBody>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r>
                        <a:rPr lang="en"/>
                        <a:t>3rd-18</a:t>
                      </a:r>
                      <a:endParaRPr/>
                    </a:p>
                  </a:txBody>
                  <a:tcPr marL="91425" marR="91425" marT="91425" marB="91425">
                    <a:solidFill>
                      <a:schemeClr val="accent3"/>
                    </a:solidFill>
                  </a:tcPr>
                </a:tc>
                <a:tc>
                  <a:txBody>
                    <a:bodyPr/>
                    <a:lstStyle/>
                    <a:p>
                      <a:pPr marL="0" lvl="0" indent="0" algn="ctr" rtl="0">
                        <a:spcBef>
                          <a:spcPts val="0"/>
                        </a:spcBef>
                        <a:spcAft>
                          <a:spcPts val="0"/>
                        </a:spcAft>
                        <a:buNone/>
                      </a:pPr>
                      <a:endParaRPr/>
                    </a:p>
                    <a:p>
                      <a:pPr marL="0" lvl="0" indent="0" algn="ctr" rtl="0">
                        <a:spcBef>
                          <a:spcPts val="0"/>
                        </a:spcBef>
                        <a:spcAft>
                          <a:spcPts val="0"/>
                        </a:spcAft>
                        <a:buNone/>
                      </a:pPr>
                      <a:r>
                        <a:rPr lang="en"/>
                        <a:t>Lang. Arts-(1)</a:t>
                      </a:r>
                      <a:endParaRPr/>
                    </a:p>
                    <a:p>
                      <a:pPr marL="0" lvl="0" indent="0" algn="ctr" rtl="0">
                        <a:spcBef>
                          <a:spcPts val="0"/>
                        </a:spcBef>
                        <a:spcAft>
                          <a:spcPts val="0"/>
                        </a:spcAft>
                        <a:buNone/>
                      </a:pPr>
                      <a:endParaRPr/>
                    </a:p>
                    <a:p>
                      <a:pPr marL="0" lvl="0" indent="0" algn="ctr" rtl="0">
                        <a:spcBef>
                          <a:spcPts val="0"/>
                        </a:spcBef>
                        <a:spcAft>
                          <a:spcPts val="0"/>
                        </a:spcAft>
                        <a:buNone/>
                      </a:pPr>
                      <a:r>
                        <a:rPr lang="en"/>
                        <a:t>CSLD Reading (1)</a:t>
                      </a:r>
                      <a:endParaRPr/>
                    </a:p>
                  </a:txBody>
                  <a:tcPr marL="91425" marR="91425" marT="91425" marB="91425">
                    <a:solidFill>
                      <a:schemeClr val="accent2"/>
                    </a:solidFill>
                  </a:tcPr>
                </a:tc>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6th-20</a:t>
                      </a:r>
                      <a:endParaRPr/>
                    </a:p>
                  </a:txBody>
                  <a:tcPr marL="91425" marR="91425" marT="91425" marB="91425">
                    <a:solidFill>
                      <a:schemeClr val="accent3"/>
                    </a:solidFill>
                  </a:tcPr>
                </a:tc>
                <a:tc>
                  <a:txBody>
                    <a:bodyPr/>
                    <a:lstStyle/>
                    <a:p>
                      <a:pPr marL="0" lvl="0" indent="0" algn="ctr" rtl="0">
                        <a:spcBef>
                          <a:spcPts val="0"/>
                        </a:spcBef>
                        <a:spcAft>
                          <a:spcPts val="0"/>
                        </a:spcAft>
                        <a:buNone/>
                      </a:pPr>
                      <a:r>
                        <a:rPr lang="en" sz="1000" b="1"/>
                        <a:t>Music (½ Time) *</a:t>
                      </a:r>
                      <a:r>
                        <a:rPr lang="en" sz="1000" b="1" u="sng"/>
                        <a:t>Requesting Full Tim</a:t>
                      </a:r>
                      <a:r>
                        <a:rPr lang="en" sz="1000" b="1"/>
                        <a:t>e </a:t>
                      </a:r>
                      <a:endParaRPr sz="1000" b="1"/>
                    </a:p>
                    <a:p>
                      <a:pPr marL="0" lvl="0" indent="0" algn="ctr" rtl="0">
                        <a:spcBef>
                          <a:spcPts val="0"/>
                        </a:spcBef>
                        <a:spcAft>
                          <a:spcPts val="0"/>
                        </a:spcAft>
                        <a:buNone/>
                      </a:pPr>
                      <a:endParaRPr sz="1000" b="1"/>
                    </a:p>
                    <a:p>
                      <a:pPr marL="0" lvl="0" indent="0" algn="ctr" rtl="0">
                        <a:spcBef>
                          <a:spcPts val="0"/>
                        </a:spcBef>
                        <a:spcAft>
                          <a:spcPts val="0"/>
                        </a:spcAft>
                        <a:buNone/>
                      </a:pPr>
                      <a:r>
                        <a:rPr lang="en" sz="1000" b="1"/>
                        <a:t>Garden (½ Time) *</a:t>
                      </a:r>
                      <a:r>
                        <a:rPr lang="en" sz="1000" b="1" u="sng"/>
                        <a:t>Requesting Full Time</a:t>
                      </a:r>
                      <a:endParaRPr sz="1000" b="1" u="sng"/>
                    </a:p>
                    <a:p>
                      <a:pPr marL="0" lvl="0" indent="0" algn="ctr" rtl="0">
                        <a:spcBef>
                          <a:spcPts val="0"/>
                        </a:spcBef>
                        <a:spcAft>
                          <a:spcPts val="0"/>
                        </a:spcAft>
                        <a:buNone/>
                      </a:pPr>
                      <a:endParaRPr sz="1000" b="1"/>
                    </a:p>
                    <a:p>
                      <a:pPr marL="0" lvl="0" indent="0" algn="ctr" rtl="0">
                        <a:spcBef>
                          <a:spcPts val="0"/>
                        </a:spcBef>
                        <a:spcAft>
                          <a:spcPts val="0"/>
                        </a:spcAft>
                        <a:buNone/>
                      </a:pPr>
                      <a:r>
                        <a:rPr lang="en" sz="1000" b="1"/>
                        <a:t>Art (1 Teacher)</a:t>
                      </a:r>
                      <a:endParaRPr sz="1000" b="1"/>
                    </a:p>
                    <a:p>
                      <a:pPr marL="0" lvl="0" indent="0" algn="ctr" rtl="0">
                        <a:spcBef>
                          <a:spcPts val="0"/>
                        </a:spcBef>
                        <a:spcAft>
                          <a:spcPts val="0"/>
                        </a:spcAft>
                        <a:buNone/>
                      </a:pPr>
                      <a:r>
                        <a:rPr lang="en" sz="1000" b="1"/>
                        <a:t>CTE (1 Teacher)</a:t>
                      </a:r>
                      <a:endParaRPr sz="1000" b="1"/>
                    </a:p>
                  </a:txBody>
                  <a:tcPr marL="91425" marR="91425" marT="91425" marB="91425">
                    <a:solidFill>
                      <a:schemeClr val="accent2"/>
                    </a:solidFill>
                  </a:tcPr>
                </a:tc>
                <a:tc>
                  <a:txBody>
                    <a:bodyPr/>
                    <a:lstStyle/>
                    <a:p>
                      <a:pPr marL="0" lvl="0" indent="0" algn="ctr" rtl="0">
                        <a:spcBef>
                          <a:spcPts val="0"/>
                        </a:spcBef>
                        <a:spcAft>
                          <a:spcPts val="0"/>
                        </a:spcAft>
                        <a:buNone/>
                      </a:pPr>
                      <a:r>
                        <a:rPr lang="en" sz="1000" b="1" u="sng"/>
                        <a:t>Spec Ed</a:t>
                      </a:r>
                      <a:endParaRPr sz="1000" b="1" u="sng"/>
                    </a:p>
                    <a:p>
                      <a:pPr marL="0" lvl="0" indent="0" algn="ctr" rtl="0">
                        <a:spcBef>
                          <a:spcPts val="0"/>
                        </a:spcBef>
                        <a:spcAft>
                          <a:spcPts val="0"/>
                        </a:spcAft>
                        <a:buNone/>
                      </a:pPr>
                      <a:r>
                        <a:rPr lang="en" sz="1000" b="1"/>
                        <a:t>Elem (1)</a:t>
                      </a:r>
                      <a:endParaRPr sz="1000" b="1"/>
                    </a:p>
                    <a:p>
                      <a:pPr marL="0" lvl="0" indent="0" algn="ctr" rtl="0">
                        <a:spcBef>
                          <a:spcPts val="0"/>
                        </a:spcBef>
                        <a:spcAft>
                          <a:spcPts val="0"/>
                        </a:spcAft>
                        <a:buNone/>
                      </a:pPr>
                      <a:r>
                        <a:rPr lang="en" sz="1000" b="1"/>
                        <a:t>MS (1)</a:t>
                      </a:r>
                      <a:endParaRPr sz="1000" b="1"/>
                    </a:p>
                    <a:p>
                      <a:pPr marL="0" lvl="0" indent="0" algn="ctr" rtl="0">
                        <a:spcBef>
                          <a:spcPts val="0"/>
                        </a:spcBef>
                        <a:spcAft>
                          <a:spcPts val="0"/>
                        </a:spcAft>
                        <a:buNone/>
                      </a:pPr>
                      <a:endParaRPr sz="1000" b="1"/>
                    </a:p>
                    <a:p>
                      <a:pPr marL="0" lvl="0" indent="0" algn="ctr" rtl="0">
                        <a:spcBef>
                          <a:spcPts val="0"/>
                        </a:spcBef>
                        <a:spcAft>
                          <a:spcPts val="0"/>
                        </a:spcAft>
                        <a:buNone/>
                      </a:pPr>
                      <a:r>
                        <a:rPr lang="en" sz="1000" b="1"/>
                        <a:t>EAs-(3) </a:t>
                      </a:r>
                      <a:endParaRPr sz="1000" b="1"/>
                    </a:p>
                    <a:p>
                      <a:pPr marL="0" lvl="0" indent="0" algn="ctr" rtl="0">
                        <a:spcBef>
                          <a:spcPts val="0"/>
                        </a:spcBef>
                        <a:spcAft>
                          <a:spcPts val="0"/>
                        </a:spcAft>
                        <a:buNone/>
                      </a:pPr>
                      <a:r>
                        <a:rPr lang="en" sz="1000" b="1"/>
                        <a:t>MG 3-5</a:t>
                      </a:r>
                      <a:endParaRPr sz="1000" b="1"/>
                    </a:p>
                    <a:p>
                      <a:pPr marL="0" lvl="0" indent="0" algn="ctr" rtl="0">
                        <a:spcBef>
                          <a:spcPts val="0"/>
                        </a:spcBef>
                        <a:spcAft>
                          <a:spcPts val="0"/>
                        </a:spcAft>
                        <a:buNone/>
                      </a:pPr>
                      <a:r>
                        <a:rPr lang="en" sz="1000" b="1"/>
                        <a:t>RC 6-8</a:t>
                      </a:r>
                      <a:endParaRPr sz="1000" b="1"/>
                    </a:p>
                    <a:p>
                      <a:pPr marL="0" lvl="0" indent="0" algn="ctr" rtl="0">
                        <a:spcBef>
                          <a:spcPts val="0"/>
                        </a:spcBef>
                        <a:spcAft>
                          <a:spcPts val="0"/>
                        </a:spcAft>
                        <a:buNone/>
                      </a:pPr>
                      <a:r>
                        <a:rPr lang="en" sz="1000" b="1"/>
                        <a:t>NM 3-5</a:t>
                      </a:r>
                      <a:endParaRPr sz="1000" b="1"/>
                    </a:p>
                  </a:txBody>
                  <a:tcPr marL="91425" marR="91425" marT="91425" marB="91425">
                    <a:solidFill>
                      <a:schemeClr val="accent2"/>
                    </a:solidFill>
                  </a:tcPr>
                </a:tc>
                <a:extLst>
                  <a:ext uri="{0D108BD9-81ED-4DB2-BD59-A6C34878D82A}">
                    <a16:rowId xmlns:a16="http://schemas.microsoft.com/office/drawing/2014/main" val="10001"/>
                  </a:ext>
                </a:extLst>
              </a:tr>
              <a:tr h="1196075">
                <a:tc>
                  <a:txBody>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l" rtl="0">
                        <a:spcBef>
                          <a:spcPts val="0"/>
                        </a:spcBef>
                        <a:spcAft>
                          <a:spcPts val="0"/>
                        </a:spcAft>
                        <a:buNone/>
                      </a:pPr>
                      <a:r>
                        <a:rPr lang="en"/>
                        <a:t> 1st- (2)</a:t>
                      </a:r>
                      <a:endParaRPr/>
                    </a:p>
                  </a:txBody>
                  <a:tcPr marL="91425" marR="91425" marT="91425" marB="91425">
                    <a:solidFill>
                      <a:schemeClr val="accent2"/>
                    </a:solidFill>
                  </a:tcPr>
                </a:tc>
                <a:tc>
                  <a:txBody>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r>
                        <a:rPr lang="en"/>
                        <a:t>1st-27 </a:t>
                      </a:r>
                      <a:endParaRPr/>
                    </a:p>
                  </a:txBody>
                  <a:tcPr marL="91425" marR="91425" marT="91425" marB="91425">
                    <a:solidFill>
                      <a:schemeClr val="accent3"/>
                    </a:solidFill>
                  </a:tcPr>
                </a:tc>
                <a:tc>
                  <a:txBody>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r>
                        <a:rPr lang="en"/>
                        <a:t>4th (2)</a:t>
                      </a:r>
                      <a:endParaRPr/>
                    </a:p>
                  </a:txBody>
                  <a:tcPr marL="91425" marR="91425" marT="91425" marB="91425">
                    <a:solidFill>
                      <a:schemeClr val="accent2"/>
                    </a:solidFill>
                  </a:tcPr>
                </a:tc>
                <a:tc>
                  <a:txBody>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r>
                        <a:rPr lang="en"/>
                        <a:t>4th-32</a:t>
                      </a:r>
                      <a:endParaRPr/>
                    </a:p>
                  </a:txBody>
                  <a:tcPr marL="91425" marR="91425" marT="91425" marB="91425">
                    <a:solidFill>
                      <a:schemeClr val="accent3"/>
                    </a:solidFill>
                  </a:tcPr>
                </a:tc>
                <a:tc>
                  <a:txBody>
                    <a:bodyPr/>
                    <a:lstStyle/>
                    <a:p>
                      <a:pPr marL="0" lvl="0" indent="0" algn="ctr" rtl="0">
                        <a:spcBef>
                          <a:spcPts val="0"/>
                        </a:spcBef>
                        <a:spcAft>
                          <a:spcPts val="0"/>
                        </a:spcAft>
                        <a:buNone/>
                      </a:pPr>
                      <a:endParaRPr/>
                    </a:p>
                    <a:p>
                      <a:pPr marL="0" lvl="0" indent="0" algn="ctr" rtl="0">
                        <a:spcBef>
                          <a:spcPts val="0"/>
                        </a:spcBef>
                        <a:spcAft>
                          <a:spcPts val="0"/>
                        </a:spcAft>
                        <a:buNone/>
                      </a:pPr>
                      <a:r>
                        <a:rPr lang="en"/>
                        <a:t>Math- (1)</a:t>
                      </a:r>
                      <a:endParaRPr/>
                    </a:p>
                    <a:p>
                      <a:pPr marL="0" lvl="0" indent="0" algn="ctr" rtl="0">
                        <a:spcBef>
                          <a:spcPts val="0"/>
                        </a:spcBef>
                        <a:spcAft>
                          <a:spcPts val="0"/>
                        </a:spcAft>
                        <a:buNone/>
                      </a:pPr>
                      <a:endParaRPr/>
                    </a:p>
                    <a:p>
                      <a:pPr marL="0" lvl="0" indent="0" algn="ctr" rtl="0">
                        <a:spcBef>
                          <a:spcPts val="0"/>
                        </a:spcBef>
                        <a:spcAft>
                          <a:spcPts val="0"/>
                        </a:spcAft>
                        <a:buNone/>
                      </a:pPr>
                      <a:r>
                        <a:rPr lang="en"/>
                        <a:t>Science (1)</a:t>
                      </a:r>
                      <a:endParaRPr/>
                    </a:p>
                  </a:txBody>
                  <a:tcPr marL="91425" marR="91425" marT="91425" marB="91425">
                    <a:solidFill>
                      <a:schemeClr val="accent2"/>
                    </a:solidFill>
                  </a:tcPr>
                </a:tc>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7th-28 </a:t>
                      </a:r>
                      <a:endParaRPr/>
                    </a:p>
                  </a:txBody>
                  <a:tcPr marL="91425" marR="91425" marT="91425" marB="91425">
                    <a:solidFill>
                      <a:schemeClr val="accent3"/>
                    </a:solidFill>
                  </a:tcPr>
                </a:tc>
                <a:tc>
                  <a:txBody>
                    <a:bodyPr/>
                    <a:lstStyle/>
                    <a:p>
                      <a:pPr marL="0" lvl="0" indent="0" algn="ctr" rtl="0">
                        <a:spcBef>
                          <a:spcPts val="0"/>
                        </a:spcBef>
                        <a:spcAft>
                          <a:spcPts val="0"/>
                        </a:spcAft>
                        <a:buNone/>
                      </a:pPr>
                      <a:r>
                        <a:rPr lang="en" sz="1000" b="1"/>
                        <a:t>COC Keres (2)</a:t>
                      </a:r>
                      <a:endParaRPr sz="1000" b="1"/>
                    </a:p>
                    <a:p>
                      <a:pPr marL="0" lvl="0" indent="0" algn="ctr" rtl="0">
                        <a:spcBef>
                          <a:spcPts val="0"/>
                        </a:spcBef>
                        <a:spcAft>
                          <a:spcPts val="0"/>
                        </a:spcAft>
                        <a:buNone/>
                      </a:pPr>
                      <a:r>
                        <a:rPr lang="en" sz="1000" b="1"/>
                        <a:t>SD Keres (1)</a:t>
                      </a:r>
                      <a:endParaRPr sz="1000" b="1"/>
                    </a:p>
                    <a:p>
                      <a:pPr marL="0" lvl="0" indent="0" algn="ctr" rtl="0">
                        <a:spcBef>
                          <a:spcPts val="0"/>
                        </a:spcBef>
                        <a:spcAft>
                          <a:spcPts val="0"/>
                        </a:spcAft>
                        <a:buNone/>
                      </a:pPr>
                      <a:r>
                        <a:rPr lang="en" sz="1000" b="1"/>
                        <a:t>(need 2nd teacher)</a:t>
                      </a:r>
                      <a:endParaRPr sz="1000" b="1"/>
                    </a:p>
                    <a:p>
                      <a:pPr marL="0" lvl="0" indent="0" algn="ctr" rtl="0">
                        <a:spcBef>
                          <a:spcPts val="0"/>
                        </a:spcBef>
                        <a:spcAft>
                          <a:spcPts val="0"/>
                        </a:spcAft>
                        <a:buNone/>
                      </a:pPr>
                      <a:r>
                        <a:rPr lang="en" sz="1000" b="1"/>
                        <a:t>Reading Intervention  (1)</a:t>
                      </a:r>
                      <a:endParaRPr sz="1000" b="1"/>
                    </a:p>
                    <a:p>
                      <a:pPr marL="0" lvl="0" indent="0" algn="ctr" rtl="0">
                        <a:spcBef>
                          <a:spcPts val="0"/>
                        </a:spcBef>
                        <a:spcAft>
                          <a:spcPts val="0"/>
                        </a:spcAft>
                        <a:buNone/>
                      </a:pPr>
                      <a:r>
                        <a:rPr lang="en" sz="1000" b="1"/>
                        <a:t>Social Workers (1 Full Time, 1 Contract SEL Social Worker)</a:t>
                      </a:r>
                      <a:endParaRPr sz="1000" b="1"/>
                    </a:p>
                  </a:txBody>
                  <a:tcPr marL="91425" marR="91425" marT="91425" marB="91425">
                    <a:solidFill>
                      <a:schemeClr val="accent2"/>
                    </a:solidFill>
                  </a:tcPr>
                </a:tc>
                <a:tc>
                  <a:txBody>
                    <a:bodyPr/>
                    <a:lstStyle/>
                    <a:p>
                      <a:pPr marL="0" lvl="0" indent="0" algn="ctr" rtl="0">
                        <a:spcBef>
                          <a:spcPts val="0"/>
                        </a:spcBef>
                        <a:spcAft>
                          <a:spcPts val="0"/>
                        </a:spcAft>
                        <a:buNone/>
                      </a:pPr>
                      <a:endParaRPr sz="1000" b="1" u="sng"/>
                    </a:p>
                    <a:p>
                      <a:pPr marL="0" lvl="0" indent="0" algn="ctr" rtl="0">
                        <a:spcBef>
                          <a:spcPts val="0"/>
                        </a:spcBef>
                        <a:spcAft>
                          <a:spcPts val="0"/>
                        </a:spcAft>
                        <a:buNone/>
                      </a:pPr>
                      <a:endParaRPr sz="1000" b="1" u="sng"/>
                    </a:p>
                    <a:p>
                      <a:pPr marL="0" lvl="0" indent="0" algn="ctr" rtl="0">
                        <a:spcBef>
                          <a:spcPts val="0"/>
                        </a:spcBef>
                        <a:spcAft>
                          <a:spcPts val="0"/>
                        </a:spcAft>
                        <a:buNone/>
                      </a:pPr>
                      <a:r>
                        <a:rPr lang="en" sz="1000" b="1" u="sng"/>
                        <a:t>PreK-</a:t>
                      </a:r>
                      <a:endParaRPr sz="1000" b="1" u="sng"/>
                    </a:p>
                    <a:p>
                      <a:pPr marL="0" lvl="0" indent="0" algn="ctr" rtl="0">
                        <a:spcBef>
                          <a:spcPts val="0"/>
                        </a:spcBef>
                        <a:spcAft>
                          <a:spcPts val="0"/>
                        </a:spcAft>
                        <a:buNone/>
                      </a:pPr>
                      <a:r>
                        <a:rPr lang="en" sz="1000" b="1"/>
                        <a:t>1 Tchr</a:t>
                      </a:r>
                      <a:endParaRPr sz="1000" b="1"/>
                    </a:p>
                    <a:p>
                      <a:pPr marL="0" lvl="0" indent="0" algn="ctr" rtl="0">
                        <a:spcBef>
                          <a:spcPts val="0"/>
                        </a:spcBef>
                        <a:spcAft>
                          <a:spcPts val="0"/>
                        </a:spcAft>
                        <a:buNone/>
                      </a:pPr>
                      <a:r>
                        <a:rPr lang="en" sz="1000" b="1"/>
                        <a:t>1 EA</a:t>
                      </a:r>
                      <a:endParaRPr sz="1000" b="1"/>
                    </a:p>
                    <a:p>
                      <a:pPr marL="0" lvl="0" indent="0" algn="ctr" rtl="0">
                        <a:spcBef>
                          <a:spcPts val="0"/>
                        </a:spcBef>
                        <a:spcAft>
                          <a:spcPts val="0"/>
                        </a:spcAft>
                        <a:buNone/>
                      </a:pPr>
                      <a:endParaRPr sz="1000"/>
                    </a:p>
                    <a:p>
                      <a:pPr marL="0" lvl="0" indent="0" algn="ctr" rtl="0">
                        <a:spcBef>
                          <a:spcPts val="0"/>
                        </a:spcBef>
                        <a:spcAft>
                          <a:spcPts val="0"/>
                        </a:spcAft>
                        <a:buNone/>
                      </a:pPr>
                      <a:endParaRPr sz="1000"/>
                    </a:p>
                  </a:txBody>
                  <a:tcPr marL="91425" marR="91425" marT="91425" marB="91425">
                    <a:solidFill>
                      <a:schemeClr val="accent2"/>
                    </a:solidFill>
                  </a:tcPr>
                </a:tc>
                <a:extLst>
                  <a:ext uri="{0D108BD9-81ED-4DB2-BD59-A6C34878D82A}">
                    <a16:rowId xmlns:a16="http://schemas.microsoft.com/office/drawing/2014/main" val="10002"/>
                  </a:ext>
                </a:extLst>
              </a:tr>
              <a:tr h="931550">
                <a:tc>
                  <a:txBody>
                    <a:bodyPr/>
                    <a:lstStyle/>
                    <a:p>
                      <a:pPr marL="0" lvl="0" indent="0" algn="ctr" rtl="0">
                        <a:spcBef>
                          <a:spcPts val="0"/>
                        </a:spcBef>
                        <a:spcAft>
                          <a:spcPts val="0"/>
                        </a:spcAft>
                        <a:buNone/>
                      </a:pPr>
                      <a:endParaRPr/>
                    </a:p>
                    <a:p>
                      <a:pPr marL="0" lvl="0" indent="0" algn="ctr" rtl="0">
                        <a:spcBef>
                          <a:spcPts val="0"/>
                        </a:spcBef>
                        <a:spcAft>
                          <a:spcPts val="0"/>
                        </a:spcAft>
                        <a:buNone/>
                      </a:pPr>
                      <a:r>
                        <a:rPr lang="en"/>
                        <a:t>2nd- (2)</a:t>
                      </a:r>
                      <a:endParaRPr/>
                    </a:p>
                  </a:txBody>
                  <a:tcPr marL="91425" marR="91425" marT="91425" marB="91425">
                    <a:solidFill>
                      <a:schemeClr val="accent2"/>
                    </a:solidFill>
                  </a:tcPr>
                </a:tc>
                <a:tc>
                  <a:txBody>
                    <a:bodyPr/>
                    <a:lstStyle/>
                    <a:p>
                      <a:pPr marL="0" lvl="0" indent="0" algn="ctr" rtl="0">
                        <a:spcBef>
                          <a:spcPts val="0"/>
                        </a:spcBef>
                        <a:spcAft>
                          <a:spcPts val="0"/>
                        </a:spcAft>
                        <a:buNone/>
                      </a:pPr>
                      <a:endParaRPr/>
                    </a:p>
                    <a:p>
                      <a:pPr marL="0" lvl="0" indent="0" algn="ctr" rtl="0">
                        <a:spcBef>
                          <a:spcPts val="0"/>
                        </a:spcBef>
                        <a:spcAft>
                          <a:spcPts val="0"/>
                        </a:spcAft>
                        <a:buNone/>
                      </a:pPr>
                      <a:r>
                        <a:rPr lang="en"/>
                        <a:t>2nd-30</a:t>
                      </a:r>
                      <a:endParaRPr/>
                    </a:p>
                  </a:txBody>
                  <a:tcPr marL="91425" marR="91425" marT="91425" marB="91425">
                    <a:solidFill>
                      <a:schemeClr val="accent3"/>
                    </a:solidFill>
                  </a:tcPr>
                </a:tc>
                <a:tc>
                  <a:txBody>
                    <a:bodyPr/>
                    <a:lstStyle/>
                    <a:p>
                      <a:pPr marL="0" lvl="0" indent="0" algn="ctr" rtl="0">
                        <a:spcBef>
                          <a:spcPts val="0"/>
                        </a:spcBef>
                        <a:spcAft>
                          <a:spcPts val="0"/>
                        </a:spcAft>
                        <a:buNone/>
                      </a:pPr>
                      <a:endParaRPr/>
                    </a:p>
                    <a:p>
                      <a:pPr marL="0" lvl="0" indent="0" algn="ctr" rtl="0">
                        <a:spcBef>
                          <a:spcPts val="0"/>
                        </a:spcBef>
                        <a:spcAft>
                          <a:spcPts val="0"/>
                        </a:spcAft>
                        <a:buNone/>
                      </a:pPr>
                      <a:r>
                        <a:rPr lang="en"/>
                        <a:t>5th- (1)</a:t>
                      </a:r>
                      <a:endParaRPr/>
                    </a:p>
                  </a:txBody>
                  <a:tcPr marL="91425" marR="91425" marT="91425" marB="91425">
                    <a:solidFill>
                      <a:schemeClr val="accent2"/>
                    </a:solidFill>
                  </a:tcPr>
                </a:tc>
                <a:tc>
                  <a:txBody>
                    <a:bodyPr/>
                    <a:lstStyle/>
                    <a:p>
                      <a:pPr marL="0" lvl="0" indent="0" algn="ctr" rtl="0">
                        <a:spcBef>
                          <a:spcPts val="0"/>
                        </a:spcBef>
                        <a:spcAft>
                          <a:spcPts val="0"/>
                        </a:spcAft>
                        <a:buNone/>
                      </a:pPr>
                      <a:endParaRPr/>
                    </a:p>
                    <a:p>
                      <a:pPr marL="0" lvl="0" indent="0" algn="ctr" rtl="0">
                        <a:spcBef>
                          <a:spcPts val="0"/>
                        </a:spcBef>
                        <a:spcAft>
                          <a:spcPts val="0"/>
                        </a:spcAft>
                        <a:buNone/>
                      </a:pPr>
                      <a:r>
                        <a:rPr lang="en"/>
                        <a:t>5th-26</a:t>
                      </a:r>
                      <a:endParaRPr/>
                    </a:p>
                  </a:txBody>
                  <a:tcPr marL="91425" marR="91425" marT="91425" marB="91425">
                    <a:solidFill>
                      <a:schemeClr val="accent3"/>
                    </a:solidFill>
                  </a:tcPr>
                </a:tc>
                <a:tc>
                  <a:txBody>
                    <a:bodyPr/>
                    <a:lstStyle/>
                    <a:p>
                      <a:pPr marL="0" lvl="0" indent="0" algn="ctr" rtl="0">
                        <a:spcBef>
                          <a:spcPts val="0"/>
                        </a:spcBef>
                        <a:spcAft>
                          <a:spcPts val="0"/>
                        </a:spcAft>
                        <a:buNone/>
                      </a:pPr>
                      <a:endParaRPr/>
                    </a:p>
                    <a:p>
                      <a:pPr marL="0" lvl="0" indent="0" algn="ctr" rtl="0">
                        <a:spcBef>
                          <a:spcPts val="0"/>
                        </a:spcBef>
                        <a:spcAft>
                          <a:spcPts val="0"/>
                        </a:spcAft>
                        <a:buNone/>
                      </a:pPr>
                      <a:r>
                        <a:rPr lang="en"/>
                        <a:t>SS-(1)</a:t>
                      </a:r>
                      <a:endParaRPr/>
                    </a:p>
                  </a:txBody>
                  <a:tcPr marL="91425" marR="91425" marT="91425" marB="91425">
                    <a:solidFill>
                      <a:schemeClr val="accent2"/>
                    </a:solidFill>
                  </a:tcPr>
                </a:tc>
                <a:tc>
                  <a:txBody>
                    <a:bodyPr/>
                    <a:lstStyle/>
                    <a:p>
                      <a:pPr marL="0" lvl="0" indent="0" algn="l" rtl="0">
                        <a:spcBef>
                          <a:spcPts val="0"/>
                        </a:spcBef>
                        <a:spcAft>
                          <a:spcPts val="0"/>
                        </a:spcAft>
                        <a:buNone/>
                      </a:pPr>
                      <a:endParaRPr/>
                    </a:p>
                    <a:p>
                      <a:pPr marL="0" lvl="0" indent="0" algn="l" rtl="0">
                        <a:spcBef>
                          <a:spcPts val="0"/>
                        </a:spcBef>
                        <a:spcAft>
                          <a:spcPts val="0"/>
                        </a:spcAft>
                        <a:buNone/>
                      </a:pPr>
                      <a:r>
                        <a:rPr lang="en"/>
                        <a:t>8th-26</a:t>
                      </a:r>
                      <a:endParaRPr/>
                    </a:p>
                  </a:txBody>
                  <a:tcPr marL="91425" marR="91425" marT="91425" marB="91425">
                    <a:solidFill>
                      <a:schemeClr val="accent3"/>
                    </a:solidFill>
                  </a:tcPr>
                </a:tc>
                <a:tc>
                  <a:txBody>
                    <a:bodyPr/>
                    <a:lstStyle/>
                    <a:p>
                      <a:pPr marL="0" lvl="0" indent="0" algn="l" rtl="0">
                        <a:spcBef>
                          <a:spcPts val="0"/>
                        </a:spcBef>
                        <a:spcAft>
                          <a:spcPts val="0"/>
                        </a:spcAft>
                        <a:buNone/>
                      </a:pPr>
                      <a:endParaRPr sz="1000"/>
                    </a:p>
                    <a:p>
                      <a:pPr marL="0" lvl="0" indent="0" algn="ctr" rtl="0">
                        <a:spcBef>
                          <a:spcPts val="0"/>
                        </a:spcBef>
                        <a:spcAft>
                          <a:spcPts val="0"/>
                        </a:spcAft>
                        <a:buNone/>
                      </a:pPr>
                      <a:r>
                        <a:rPr lang="en"/>
                        <a:t>Spanish (1)</a:t>
                      </a:r>
                      <a:endParaRPr/>
                    </a:p>
                  </a:txBody>
                  <a:tcPr marL="91425" marR="91425" marT="91425" marB="91425">
                    <a:solidFill>
                      <a:schemeClr val="accent2"/>
                    </a:solidFill>
                  </a:tcPr>
                </a:tc>
                <a:tc>
                  <a:txBody>
                    <a:bodyPr/>
                    <a:lstStyle/>
                    <a:p>
                      <a:pPr marL="0" lvl="0" indent="0" algn="ctr" rtl="0">
                        <a:spcBef>
                          <a:spcPts val="0"/>
                        </a:spcBef>
                        <a:spcAft>
                          <a:spcPts val="0"/>
                        </a:spcAft>
                        <a:buNone/>
                      </a:pPr>
                      <a:r>
                        <a:rPr lang="en" sz="1000" b="1"/>
                        <a:t>Health Aide (1)</a:t>
                      </a:r>
                      <a:endParaRPr sz="1000" b="1"/>
                    </a:p>
                    <a:p>
                      <a:pPr marL="0" lvl="0" indent="0" algn="ctr" rtl="0">
                        <a:spcBef>
                          <a:spcPts val="0"/>
                        </a:spcBef>
                        <a:spcAft>
                          <a:spcPts val="0"/>
                        </a:spcAft>
                        <a:buNone/>
                      </a:pPr>
                      <a:r>
                        <a:rPr lang="en" sz="1000" b="1"/>
                        <a:t>Custodians (2)</a:t>
                      </a:r>
                      <a:endParaRPr sz="1000" b="1"/>
                    </a:p>
                    <a:p>
                      <a:pPr marL="0" lvl="0" indent="0" algn="ctr" rtl="0">
                        <a:spcBef>
                          <a:spcPts val="0"/>
                        </a:spcBef>
                        <a:spcAft>
                          <a:spcPts val="0"/>
                        </a:spcAft>
                        <a:buNone/>
                      </a:pPr>
                      <a:r>
                        <a:rPr lang="en" sz="1000" b="1"/>
                        <a:t>Registrar-1</a:t>
                      </a:r>
                      <a:endParaRPr sz="1000" b="1"/>
                    </a:p>
                    <a:p>
                      <a:pPr marL="0" lvl="0" indent="0" algn="ctr" rtl="0">
                        <a:spcBef>
                          <a:spcPts val="0"/>
                        </a:spcBef>
                        <a:spcAft>
                          <a:spcPts val="0"/>
                        </a:spcAft>
                        <a:buNone/>
                      </a:pPr>
                      <a:r>
                        <a:rPr lang="en" sz="1000" b="1"/>
                        <a:t>Bookkeeper-1</a:t>
                      </a:r>
                      <a:endParaRPr sz="1000" b="1"/>
                    </a:p>
                  </a:txBody>
                  <a:tcPr marL="91425" marR="91425" marT="91425" marB="91425">
                    <a:solidFill>
                      <a:schemeClr val="accent2"/>
                    </a:solidFill>
                  </a:tcPr>
                </a:tc>
                <a:extLst>
                  <a:ext uri="{0D108BD9-81ED-4DB2-BD59-A6C34878D82A}">
                    <a16:rowId xmlns:a16="http://schemas.microsoft.com/office/drawing/2014/main" val="10003"/>
                  </a:ext>
                </a:extLst>
              </a:tr>
            </a:tbl>
          </a:graphicData>
        </a:graphic>
      </p:graphicFrame>
      <p:sp>
        <p:nvSpPr>
          <p:cNvPr id="2184" name="Google Shape;2184;p3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88"/>
        <p:cNvGrpSpPr/>
        <p:nvPr/>
      </p:nvGrpSpPr>
      <p:grpSpPr>
        <a:xfrm>
          <a:off x="0" y="0"/>
          <a:ext cx="0" cy="0"/>
          <a:chOff x="0" y="0"/>
          <a:chExt cx="0" cy="0"/>
        </a:xfrm>
      </p:grpSpPr>
      <p:sp>
        <p:nvSpPr>
          <p:cNvPr id="2189" name="Google Shape;2189;p40"/>
          <p:cNvSpPr txBox="1">
            <a:spLocks noGrp="1"/>
          </p:cNvSpPr>
          <p:nvPr>
            <p:ph type="ctrTitle"/>
          </p:nvPr>
        </p:nvSpPr>
        <p:spPr>
          <a:xfrm>
            <a:off x="735746" y="104100"/>
            <a:ext cx="76725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t>BPS Strategic Goal #1 High Quality, Culturally Sustaining Learning Experiences</a:t>
            </a:r>
            <a:endParaRPr sz="2400"/>
          </a:p>
        </p:txBody>
      </p:sp>
      <p:sp>
        <p:nvSpPr>
          <p:cNvPr id="2190" name="Google Shape;2190;p40"/>
          <p:cNvSpPr txBox="1">
            <a:spLocks noGrp="1"/>
          </p:cNvSpPr>
          <p:nvPr>
            <p:ph type="body" idx="1"/>
          </p:nvPr>
        </p:nvSpPr>
        <p:spPr>
          <a:xfrm>
            <a:off x="0" y="865400"/>
            <a:ext cx="9144000" cy="43980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b="1"/>
              <a:t>Build capacity with teachers to implement strong Tier, Culturally Relevant Instruction for ALL students</a:t>
            </a:r>
            <a:endParaRPr b="1"/>
          </a:p>
          <a:p>
            <a:pPr marL="0" lvl="0" indent="0" algn="l" rtl="0">
              <a:spcBef>
                <a:spcPts val="1600"/>
              </a:spcBef>
              <a:spcAft>
                <a:spcPts val="0"/>
              </a:spcAft>
              <a:buNone/>
            </a:pPr>
            <a:r>
              <a:rPr lang="en" b="1"/>
              <a:t>90 Day Plan Goals: Increase reading &amp; math proficiency for all students by 10% by the end of May 2024 (Lever 1B)</a:t>
            </a:r>
            <a:endParaRPr b="1"/>
          </a:p>
          <a:p>
            <a:pPr marL="0" lvl="0" indent="0" algn="l" rtl="0">
              <a:spcBef>
                <a:spcPts val="1600"/>
              </a:spcBef>
              <a:spcAft>
                <a:spcPts val="0"/>
              </a:spcAft>
              <a:buNone/>
            </a:pPr>
            <a:r>
              <a:rPr lang="en" b="1"/>
              <a:t>Garden Teacher</a:t>
            </a:r>
            <a:r>
              <a:rPr lang="en"/>
              <a:t>-to help improve background knowledge in “funds of knowledge,” cultural connections, and scientific knowledge. We would like to bring in local farms and resources to enhance agricultural possibilities and careers “</a:t>
            </a:r>
            <a:r>
              <a:rPr lang="en">
                <a:solidFill>
                  <a:srgbClr val="333333"/>
                </a:solidFill>
                <a:highlight>
                  <a:srgbClr val="FCFCFC"/>
                </a:highlight>
              </a:rPr>
              <a:t>students’ views of themselves as competent, related, and autonomous in the garden, as well as their engagement and re-engagement in the garden, as potential pathways by which garden-based science activities can shape science motivation, learning, and academic identity in science.” </a:t>
            </a:r>
            <a:r>
              <a:rPr lang="en" u="sng">
                <a:solidFill>
                  <a:schemeClr val="hlink"/>
                </a:solidFill>
                <a:highlight>
                  <a:srgbClr val="FCFCFC"/>
                </a:highlight>
                <a:hlinkClick r:id="rId3"/>
              </a:rPr>
              <a:t>https://stemeducationjournal.springeropen.com/articles/10.1186/s40594-018-0104-9</a:t>
            </a:r>
            <a:endParaRPr/>
          </a:p>
          <a:p>
            <a:pPr marL="0" lvl="0" indent="0" algn="l" rtl="0">
              <a:spcBef>
                <a:spcPts val="1600"/>
              </a:spcBef>
              <a:spcAft>
                <a:spcPts val="0"/>
              </a:spcAft>
              <a:buNone/>
            </a:pPr>
            <a:r>
              <a:rPr lang="en" b="1"/>
              <a:t>Music Teacher</a:t>
            </a:r>
            <a:r>
              <a:rPr lang="en"/>
              <a:t>-</a:t>
            </a:r>
            <a:r>
              <a:rPr lang="en">
                <a:solidFill>
                  <a:srgbClr val="000000"/>
                </a:solidFill>
                <a:highlight>
                  <a:srgbClr val="FFFFFF"/>
                </a:highlight>
              </a:rPr>
              <a:t>“It is believed that students who spend school time in music classes, rather than in further developing their skills in math, science and English classes, will underperform in those disciplines. Our research suggests that, in fact, the more they study music, the better they do in those subjects.”</a:t>
            </a:r>
            <a:r>
              <a:rPr lang="en"/>
              <a:t> Journal of Educational Psychology-</a:t>
            </a:r>
            <a:r>
              <a:rPr lang="en" u="sng">
                <a:solidFill>
                  <a:schemeClr val="hlink"/>
                </a:solidFill>
                <a:hlinkClick r:id="rId4"/>
              </a:rPr>
              <a:t>https://www.apa.org/news/press/releases/2019/06/music-students-score-better</a:t>
            </a:r>
            <a:endParaRPr/>
          </a:p>
          <a:p>
            <a:pPr marL="0" lvl="0" indent="0" algn="l" rtl="0">
              <a:spcBef>
                <a:spcPts val="1600"/>
              </a:spcBef>
              <a:spcAft>
                <a:spcPts val="0"/>
              </a:spcAft>
              <a:buNone/>
            </a:pPr>
            <a:r>
              <a:rPr lang="en" b="1"/>
              <a:t>Keres and Spanish Teachers</a:t>
            </a:r>
            <a:r>
              <a:rPr lang="en"/>
              <a:t> </a:t>
            </a:r>
            <a:r>
              <a:rPr lang="en">
                <a:solidFill>
                  <a:srgbClr val="000000"/>
                </a:solidFill>
                <a:highlight>
                  <a:srgbClr val="FFFFFF"/>
                </a:highlight>
              </a:rPr>
              <a:t>Culturally Relevant Pedagogy helps students to uphold their cultural identities while developing fluency in at least one other culture.</a:t>
            </a:r>
            <a:endParaRPr>
              <a:solidFill>
                <a:srgbClr val="000000"/>
              </a:solidFill>
              <a:highlight>
                <a:srgbClr val="FFFFFF"/>
              </a:highlight>
            </a:endParaRPr>
          </a:p>
          <a:p>
            <a:pPr marL="0" lvl="0" indent="0" algn="l" rtl="0">
              <a:spcBef>
                <a:spcPts val="1600"/>
              </a:spcBef>
              <a:spcAft>
                <a:spcPts val="0"/>
              </a:spcAft>
              <a:buNone/>
            </a:pPr>
            <a:r>
              <a:rPr lang="en">
                <a:solidFill>
                  <a:srgbClr val="000000"/>
                </a:solidFill>
                <a:highlight>
                  <a:srgbClr val="FFFFFF"/>
                </a:highlight>
              </a:rPr>
              <a:t>-develop a committee to develop school wide plan for 2024-2025</a:t>
            </a:r>
            <a:endParaRPr>
              <a:solidFill>
                <a:srgbClr val="000000"/>
              </a:solidFill>
              <a:highlight>
                <a:srgbClr val="FFFFFF"/>
              </a:highlight>
            </a:endParaRPr>
          </a:p>
          <a:p>
            <a:pPr marL="0" lvl="0" indent="0" algn="l" rtl="0">
              <a:spcBef>
                <a:spcPts val="1600"/>
              </a:spcBef>
              <a:spcAft>
                <a:spcPts val="0"/>
              </a:spcAft>
              <a:buNone/>
            </a:pPr>
            <a:r>
              <a:rPr lang="en">
                <a:solidFill>
                  <a:srgbClr val="000000"/>
                </a:solidFill>
                <a:highlight>
                  <a:srgbClr val="FFFFFF"/>
                </a:highlight>
              </a:rPr>
              <a:t>-evaluate the school programs and how Cochiti is supporting students in the area</a:t>
            </a:r>
            <a:endParaRPr>
              <a:solidFill>
                <a:srgbClr val="000000"/>
              </a:solidFill>
              <a:highlight>
                <a:srgbClr val="FFFFFF"/>
              </a:highlight>
            </a:endParaRPr>
          </a:p>
          <a:p>
            <a:pPr marL="0" lvl="0" indent="0" algn="l" rtl="0">
              <a:spcBef>
                <a:spcPts val="1600"/>
              </a:spcBef>
              <a:spcAft>
                <a:spcPts val="1600"/>
              </a:spcAft>
              <a:buNone/>
            </a:pPr>
            <a:endParaRPr/>
          </a:p>
        </p:txBody>
      </p:sp>
      <p:sp>
        <p:nvSpPr>
          <p:cNvPr id="2191" name="Google Shape;2191;p4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95"/>
        <p:cNvGrpSpPr/>
        <p:nvPr/>
      </p:nvGrpSpPr>
      <p:grpSpPr>
        <a:xfrm>
          <a:off x="0" y="0"/>
          <a:ext cx="0" cy="0"/>
          <a:chOff x="0" y="0"/>
          <a:chExt cx="0" cy="0"/>
        </a:xfrm>
      </p:grpSpPr>
      <p:sp>
        <p:nvSpPr>
          <p:cNvPr id="2196" name="Google Shape;2196;p41"/>
          <p:cNvSpPr txBox="1">
            <a:spLocks noGrp="1"/>
          </p:cNvSpPr>
          <p:nvPr>
            <p:ph type="ctrTitle"/>
          </p:nvPr>
        </p:nvSpPr>
        <p:spPr>
          <a:xfrm>
            <a:off x="537171" y="102300"/>
            <a:ext cx="76725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BPS Strategic Lever 1A- Teacher Support</a:t>
            </a:r>
            <a:endParaRPr/>
          </a:p>
        </p:txBody>
      </p:sp>
      <p:graphicFrame>
        <p:nvGraphicFramePr>
          <p:cNvPr id="2197" name="Google Shape;2197;p41"/>
          <p:cNvGraphicFramePr/>
          <p:nvPr/>
        </p:nvGraphicFramePr>
        <p:xfrm>
          <a:off x="367125" y="858210"/>
          <a:ext cx="3000000" cy="3000000"/>
        </p:xfrm>
        <a:graphic>
          <a:graphicData uri="http://schemas.openxmlformats.org/drawingml/2006/table">
            <a:tbl>
              <a:tblPr>
                <a:noFill/>
                <a:tableStyleId>{BB9279F2-684B-44A2-80FC-6166A3B4A758}</a:tableStyleId>
              </a:tblPr>
              <a:tblGrid>
                <a:gridCol w="3650350">
                  <a:extLst>
                    <a:ext uri="{9D8B030D-6E8A-4147-A177-3AD203B41FA5}">
                      <a16:colId xmlns:a16="http://schemas.microsoft.com/office/drawing/2014/main" val="20000"/>
                    </a:ext>
                  </a:extLst>
                </a:gridCol>
                <a:gridCol w="3695075">
                  <a:extLst>
                    <a:ext uri="{9D8B030D-6E8A-4147-A177-3AD203B41FA5}">
                      <a16:colId xmlns:a16="http://schemas.microsoft.com/office/drawing/2014/main" val="20001"/>
                    </a:ext>
                  </a:extLst>
                </a:gridCol>
                <a:gridCol w="1064300">
                  <a:extLst>
                    <a:ext uri="{9D8B030D-6E8A-4147-A177-3AD203B41FA5}">
                      <a16:colId xmlns:a16="http://schemas.microsoft.com/office/drawing/2014/main" val="20002"/>
                    </a:ext>
                  </a:extLst>
                </a:gridCol>
              </a:tblGrid>
              <a:tr h="416875">
                <a:tc>
                  <a:txBody>
                    <a:bodyPr/>
                    <a:lstStyle/>
                    <a:p>
                      <a:pPr marL="0" lvl="0" indent="0" algn="ctr" rtl="0">
                        <a:spcBef>
                          <a:spcPts val="0"/>
                        </a:spcBef>
                        <a:spcAft>
                          <a:spcPts val="0"/>
                        </a:spcAft>
                        <a:buNone/>
                      </a:pPr>
                      <a:r>
                        <a:rPr lang="en" sz="1500" b="1"/>
                        <a:t>Tier 1 Support</a:t>
                      </a:r>
                      <a:endParaRPr sz="1500" b="1"/>
                    </a:p>
                  </a:txBody>
                  <a:tcPr marL="91425" marR="91425" marT="91425" marB="91425">
                    <a:solidFill>
                      <a:srgbClr val="F5F8FE">
                        <a:alpha val="52940"/>
                      </a:srgbClr>
                    </a:solidFill>
                  </a:tcPr>
                </a:tc>
                <a:tc>
                  <a:txBody>
                    <a:bodyPr/>
                    <a:lstStyle/>
                    <a:p>
                      <a:pPr marL="0" lvl="0" indent="0" algn="ctr" rtl="0">
                        <a:spcBef>
                          <a:spcPts val="0"/>
                        </a:spcBef>
                        <a:spcAft>
                          <a:spcPts val="0"/>
                        </a:spcAft>
                        <a:buNone/>
                      </a:pPr>
                      <a:r>
                        <a:rPr lang="en" sz="1500" b="1"/>
                        <a:t>Description</a:t>
                      </a:r>
                      <a:endParaRPr sz="1500" b="1"/>
                    </a:p>
                  </a:txBody>
                  <a:tcPr marL="91425" marR="91425" marT="91425" marB="91425">
                    <a:solidFill>
                      <a:srgbClr val="F5F8FE">
                        <a:alpha val="52940"/>
                      </a:srgbClr>
                    </a:solidFill>
                  </a:tcPr>
                </a:tc>
                <a:tc>
                  <a:txBody>
                    <a:bodyPr/>
                    <a:lstStyle/>
                    <a:p>
                      <a:pPr marL="0" lvl="0" indent="0" algn="ctr" rtl="0">
                        <a:spcBef>
                          <a:spcPts val="0"/>
                        </a:spcBef>
                        <a:spcAft>
                          <a:spcPts val="0"/>
                        </a:spcAft>
                        <a:buNone/>
                      </a:pPr>
                      <a:r>
                        <a:rPr lang="en" sz="1500" b="1"/>
                        <a:t>Cost</a:t>
                      </a:r>
                      <a:endParaRPr sz="1500" b="1"/>
                    </a:p>
                  </a:txBody>
                  <a:tcPr marL="91425" marR="91425" marT="91425" marB="91425">
                    <a:solidFill>
                      <a:srgbClr val="F5F8FE">
                        <a:alpha val="52940"/>
                      </a:srgbClr>
                    </a:solidFill>
                  </a:tcPr>
                </a:tc>
                <a:extLst>
                  <a:ext uri="{0D108BD9-81ED-4DB2-BD59-A6C34878D82A}">
                    <a16:rowId xmlns:a16="http://schemas.microsoft.com/office/drawing/2014/main" val="10000"/>
                  </a:ext>
                </a:extLst>
              </a:tr>
              <a:tr h="741175">
                <a:tc>
                  <a:txBody>
                    <a:bodyPr/>
                    <a:lstStyle/>
                    <a:p>
                      <a:pPr marL="0" lvl="0" indent="0" algn="l" rtl="0">
                        <a:spcBef>
                          <a:spcPts val="0"/>
                        </a:spcBef>
                        <a:spcAft>
                          <a:spcPts val="0"/>
                        </a:spcAft>
                        <a:buNone/>
                      </a:pPr>
                      <a:r>
                        <a:rPr lang="en" sz="1100"/>
                        <a:t>Savvas PD (In District) Math &amp; Reading</a:t>
                      </a:r>
                      <a:endParaRPr sz="1100"/>
                    </a:p>
                  </a:txBody>
                  <a:tcPr marL="91425" marR="91425" marT="91425" marB="91425">
                    <a:solidFill>
                      <a:srgbClr val="F5F8FE">
                        <a:alpha val="52940"/>
                      </a:srgbClr>
                    </a:solidFill>
                  </a:tcPr>
                </a:tc>
                <a:tc>
                  <a:txBody>
                    <a:bodyPr/>
                    <a:lstStyle/>
                    <a:p>
                      <a:pPr marL="0" lvl="0" indent="0" algn="l" rtl="0">
                        <a:spcBef>
                          <a:spcPts val="0"/>
                        </a:spcBef>
                        <a:spcAft>
                          <a:spcPts val="0"/>
                        </a:spcAft>
                        <a:buNone/>
                      </a:pPr>
                      <a:r>
                        <a:rPr lang="en" sz="1100"/>
                        <a:t>Additional Compensation </a:t>
                      </a:r>
                      <a:endParaRPr sz="1100"/>
                    </a:p>
                    <a:p>
                      <a:pPr marL="0" lvl="0" indent="0" algn="l" rtl="0">
                        <a:spcBef>
                          <a:spcPts val="0"/>
                        </a:spcBef>
                        <a:spcAft>
                          <a:spcPts val="0"/>
                        </a:spcAft>
                        <a:buNone/>
                      </a:pPr>
                      <a:r>
                        <a:rPr lang="en" sz="1100"/>
                        <a:t>Substitute Coverage</a:t>
                      </a:r>
                      <a:endParaRPr sz="1100"/>
                    </a:p>
                    <a:p>
                      <a:pPr marL="0" lvl="0" indent="0" algn="l" rtl="0">
                        <a:spcBef>
                          <a:spcPts val="0"/>
                        </a:spcBef>
                        <a:spcAft>
                          <a:spcPts val="0"/>
                        </a:spcAft>
                        <a:buNone/>
                      </a:pPr>
                      <a:r>
                        <a:rPr lang="en" sz="1100"/>
                        <a:t>Contract Services</a:t>
                      </a:r>
                      <a:endParaRPr sz="1100"/>
                    </a:p>
                  </a:txBody>
                  <a:tcPr marL="91425" marR="91425" marT="91425" marB="91425">
                    <a:solidFill>
                      <a:srgbClr val="F5F8FE">
                        <a:alpha val="52940"/>
                      </a:srgbClr>
                    </a:solidFill>
                  </a:tcPr>
                </a:tc>
                <a:tc>
                  <a:txBody>
                    <a:bodyPr/>
                    <a:lstStyle/>
                    <a:p>
                      <a:pPr marL="0" lvl="0" indent="0" algn="ctr" rtl="0">
                        <a:spcBef>
                          <a:spcPts val="0"/>
                        </a:spcBef>
                        <a:spcAft>
                          <a:spcPts val="0"/>
                        </a:spcAft>
                        <a:buNone/>
                      </a:pPr>
                      <a:r>
                        <a:rPr lang="en" sz="1100"/>
                        <a:t>$6,000</a:t>
                      </a:r>
                      <a:endParaRPr sz="1100"/>
                    </a:p>
                  </a:txBody>
                  <a:tcPr marL="91425" marR="91425" marT="91425" marB="91425">
                    <a:solidFill>
                      <a:srgbClr val="F5F8FE">
                        <a:alpha val="52940"/>
                      </a:srgbClr>
                    </a:solidFill>
                  </a:tcPr>
                </a:tc>
                <a:extLst>
                  <a:ext uri="{0D108BD9-81ED-4DB2-BD59-A6C34878D82A}">
                    <a16:rowId xmlns:a16="http://schemas.microsoft.com/office/drawing/2014/main" val="10001"/>
                  </a:ext>
                </a:extLst>
              </a:tr>
              <a:tr h="582375">
                <a:tc>
                  <a:txBody>
                    <a:bodyPr/>
                    <a:lstStyle/>
                    <a:p>
                      <a:pPr marL="0" lvl="0" indent="0" algn="l" rtl="0">
                        <a:spcBef>
                          <a:spcPts val="0"/>
                        </a:spcBef>
                        <a:spcAft>
                          <a:spcPts val="0"/>
                        </a:spcAft>
                        <a:buNone/>
                      </a:pPr>
                      <a:r>
                        <a:rPr lang="en" sz="1100"/>
                        <a:t>Lesson Planning = Increased Rigor &amp; Student Engagement</a:t>
                      </a:r>
                      <a:endParaRPr sz="1100"/>
                    </a:p>
                  </a:txBody>
                  <a:tcPr marL="91425" marR="91425" marT="91425" marB="91425">
                    <a:solidFill>
                      <a:srgbClr val="F5F8FE">
                        <a:alpha val="52940"/>
                      </a:srgbClr>
                    </a:solidFill>
                  </a:tcPr>
                </a:tc>
                <a:tc>
                  <a:txBody>
                    <a:bodyPr/>
                    <a:lstStyle/>
                    <a:p>
                      <a:pPr marL="0" lvl="0" indent="0" algn="l" rtl="0">
                        <a:spcBef>
                          <a:spcPts val="0"/>
                        </a:spcBef>
                        <a:spcAft>
                          <a:spcPts val="0"/>
                        </a:spcAft>
                        <a:buNone/>
                      </a:pPr>
                      <a:r>
                        <a:rPr lang="en" sz="1100"/>
                        <a:t>Stipends/Additional Compensation</a:t>
                      </a:r>
                      <a:endParaRPr sz="1100"/>
                    </a:p>
                    <a:p>
                      <a:pPr marL="0" lvl="0" indent="0" algn="l" rtl="0">
                        <a:spcBef>
                          <a:spcPts val="0"/>
                        </a:spcBef>
                        <a:spcAft>
                          <a:spcPts val="0"/>
                        </a:spcAft>
                        <a:buNone/>
                      </a:pPr>
                      <a:r>
                        <a:rPr lang="en" sz="1100"/>
                        <a:t>Contract Services</a:t>
                      </a:r>
                      <a:endParaRPr sz="1100"/>
                    </a:p>
                  </a:txBody>
                  <a:tcPr marL="91425" marR="91425" marT="91425" marB="91425">
                    <a:solidFill>
                      <a:srgbClr val="F5F8FE">
                        <a:alpha val="52940"/>
                      </a:srgbClr>
                    </a:solidFill>
                  </a:tcPr>
                </a:tc>
                <a:tc>
                  <a:txBody>
                    <a:bodyPr/>
                    <a:lstStyle/>
                    <a:p>
                      <a:pPr marL="0" lvl="0" indent="0" algn="ctr" rtl="0">
                        <a:spcBef>
                          <a:spcPts val="0"/>
                        </a:spcBef>
                        <a:spcAft>
                          <a:spcPts val="0"/>
                        </a:spcAft>
                        <a:buNone/>
                      </a:pPr>
                      <a:r>
                        <a:rPr lang="en" sz="1100"/>
                        <a:t>$20,000</a:t>
                      </a:r>
                      <a:endParaRPr sz="1100"/>
                    </a:p>
                  </a:txBody>
                  <a:tcPr marL="91425" marR="91425" marT="91425" marB="91425">
                    <a:solidFill>
                      <a:srgbClr val="F5F8FE">
                        <a:alpha val="52940"/>
                      </a:srgbClr>
                    </a:solidFill>
                  </a:tcPr>
                </a:tc>
                <a:extLst>
                  <a:ext uri="{0D108BD9-81ED-4DB2-BD59-A6C34878D82A}">
                    <a16:rowId xmlns:a16="http://schemas.microsoft.com/office/drawing/2014/main" val="10002"/>
                  </a:ext>
                </a:extLst>
              </a:tr>
              <a:tr h="741175">
                <a:tc>
                  <a:txBody>
                    <a:bodyPr/>
                    <a:lstStyle/>
                    <a:p>
                      <a:pPr marL="0" lvl="0" indent="0" algn="l" rtl="0">
                        <a:spcBef>
                          <a:spcPts val="0"/>
                        </a:spcBef>
                        <a:spcAft>
                          <a:spcPts val="0"/>
                        </a:spcAft>
                        <a:buNone/>
                      </a:pPr>
                      <a:r>
                        <a:rPr lang="en" sz="1100"/>
                        <a:t>Rigor-Teach Like a Champion Implementation</a:t>
                      </a:r>
                      <a:endParaRPr sz="1100"/>
                    </a:p>
                  </a:txBody>
                  <a:tcPr marL="91425" marR="91425" marT="91425" marB="91425">
                    <a:solidFill>
                      <a:srgbClr val="F5F8FE">
                        <a:alpha val="52940"/>
                      </a:srgbClr>
                    </a:solidFill>
                  </a:tcPr>
                </a:tc>
                <a:tc>
                  <a:txBody>
                    <a:bodyPr/>
                    <a:lstStyle/>
                    <a:p>
                      <a:pPr marL="0" lvl="0" indent="0" algn="l" rtl="0">
                        <a:spcBef>
                          <a:spcPts val="0"/>
                        </a:spcBef>
                        <a:spcAft>
                          <a:spcPts val="0"/>
                        </a:spcAft>
                        <a:buNone/>
                      </a:pPr>
                      <a:r>
                        <a:rPr lang="en" sz="1100"/>
                        <a:t>Additional Compensation </a:t>
                      </a:r>
                      <a:endParaRPr sz="1100"/>
                    </a:p>
                    <a:p>
                      <a:pPr marL="0" lvl="0" indent="0" algn="l" rtl="0">
                        <a:spcBef>
                          <a:spcPts val="0"/>
                        </a:spcBef>
                        <a:spcAft>
                          <a:spcPts val="0"/>
                        </a:spcAft>
                        <a:buNone/>
                      </a:pPr>
                      <a:r>
                        <a:rPr lang="en" sz="1100"/>
                        <a:t>Contract Services</a:t>
                      </a:r>
                      <a:endParaRPr sz="1100"/>
                    </a:p>
                    <a:p>
                      <a:pPr marL="0" lvl="0" indent="0" algn="l" rtl="0">
                        <a:spcBef>
                          <a:spcPts val="0"/>
                        </a:spcBef>
                        <a:spcAft>
                          <a:spcPts val="0"/>
                        </a:spcAft>
                        <a:buNone/>
                      </a:pPr>
                      <a:r>
                        <a:rPr lang="en" sz="1100"/>
                        <a:t>Travel for PD-Trainers</a:t>
                      </a:r>
                      <a:endParaRPr sz="1100"/>
                    </a:p>
                  </a:txBody>
                  <a:tcPr marL="91425" marR="91425" marT="91425" marB="91425">
                    <a:solidFill>
                      <a:srgbClr val="F5F8FE">
                        <a:alpha val="52940"/>
                      </a:srgbClr>
                    </a:solidFill>
                  </a:tcPr>
                </a:tc>
                <a:tc>
                  <a:txBody>
                    <a:bodyPr/>
                    <a:lstStyle/>
                    <a:p>
                      <a:pPr marL="0" lvl="0" indent="0" algn="ctr" rtl="0">
                        <a:spcBef>
                          <a:spcPts val="0"/>
                        </a:spcBef>
                        <a:spcAft>
                          <a:spcPts val="0"/>
                        </a:spcAft>
                        <a:buNone/>
                      </a:pPr>
                      <a:r>
                        <a:rPr lang="en" sz="1100"/>
                        <a:t>$10,000</a:t>
                      </a:r>
                      <a:endParaRPr sz="1100"/>
                    </a:p>
                  </a:txBody>
                  <a:tcPr marL="91425" marR="91425" marT="91425" marB="91425">
                    <a:solidFill>
                      <a:srgbClr val="F5F8FE">
                        <a:alpha val="52940"/>
                      </a:srgbClr>
                    </a:solidFill>
                  </a:tcPr>
                </a:tc>
                <a:extLst>
                  <a:ext uri="{0D108BD9-81ED-4DB2-BD59-A6C34878D82A}">
                    <a16:rowId xmlns:a16="http://schemas.microsoft.com/office/drawing/2014/main" val="10003"/>
                  </a:ext>
                </a:extLst>
              </a:tr>
              <a:tr h="394700">
                <a:tc>
                  <a:txBody>
                    <a:bodyPr/>
                    <a:lstStyle/>
                    <a:p>
                      <a:pPr marL="0" lvl="0" indent="0" algn="l" rtl="0">
                        <a:spcBef>
                          <a:spcPts val="0"/>
                        </a:spcBef>
                        <a:spcAft>
                          <a:spcPts val="0"/>
                        </a:spcAft>
                        <a:buNone/>
                      </a:pPr>
                      <a:r>
                        <a:rPr lang="en" sz="1100"/>
                        <a:t>Lesson Study (District Initiative)</a:t>
                      </a:r>
                      <a:endParaRPr sz="1100"/>
                    </a:p>
                  </a:txBody>
                  <a:tcPr marL="91425" marR="91425" marT="91425" marB="91425">
                    <a:solidFill>
                      <a:srgbClr val="F5F8FE">
                        <a:alpha val="52940"/>
                      </a:srgbClr>
                    </a:solidFill>
                  </a:tcPr>
                </a:tc>
                <a:tc>
                  <a:txBody>
                    <a:bodyPr/>
                    <a:lstStyle/>
                    <a:p>
                      <a:pPr marL="0" lvl="0" indent="0" algn="l" rtl="0">
                        <a:spcBef>
                          <a:spcPts val="0"/>
                        </a:spcBef>
                        <a:spcAft>
                          <a:spcPts val="0"/>
                        </a:spcAft>
                        <a:buNone/>
                      </a:pPr>
                      <a:r>
                        <a:rPr lang="en" sz="1100"/>
                        <a:t>Covered in Master Schedule &amp; Duty Day</a:t>
                      </a:r>
                      <a:endParaRPr sz="1100"/>
                    </a:p>
                  </a:txBody>
                  <a:tcPr marL="91425" marR="91425" marT="91425" marB="91425">
                    <a:solidFill>
                      <a:srgbClr val="F5F8FE">
                        <a:alpha val="52940"/>
                      </a:srgbClr>
                    </a:solidFill>
                  </a:tcPr>
                </a:tc>
                <a:tc>
                  <a:txBody>
                    <a:bodyPr/>
                    <a:lstStyle/>
                    <a:p>
                      <a:pPr marL="0" lvl="0" indent="0" algn="ctr" rtl="0">
                        <a:spcBef>
                          <a:spcPts val="0"/>
                        </a:spcBef>
                        <a:spcAft>
                          <a:spcPts val="0"/>
                        </a:spcAft>
                        <a:buNone/>
                      </a:pPr>
                      <a:r>
                        <a:rPr lang="en" sz="1100"/>
                        <a:t>No Cost</a:t>
                      </a:r>
                      <a:endParaRPr sz="1100"/>
                    </a:p>
                  </a:txBody>
                  <a:tcPr marL="91425" marR="91425" marT="91425" marB="91425">
                    <a:solidFill>
                      <a:srgbClr val="F5F8FE">
                        <a:alpha val="52940"/>
                      </a:srgbClr>
                    </a:solidFill>
                  </a:tcPr>
                </a:tc>
                <a:extLst>
                  <a:ext uri="{0D108BD9-81ED-4DB2-BD59-A6C34878D82A}">
                    <a16:rowId xmlns:a16="http://schemas.microsoft.com/office/drawing/2014/main" val="10004"/>
                  </a:ext>
                </a:extLst>
              </a:tr>
              <a:tr h="423575">
                <a:tc>
                  <a:txBody>
                    <a:bodyPr/>
                    <a:lstStyle/>
                    <a:p>
                      <a:pPr marL="0" lvl="0" indent="0" algn="l" rtl="0">
                        <a:spcBef>
                          <a:spcPts val="0"/>
                        </a:spcBef>
                        <a:spcAft>
                          <a:spcPts val="0"/>
                        </a:spcAft>
                        <a:buNone/>
                      </a:pPr>
                      <a:r>
                        <a:rPr lang="en" sz="1100"/>
                        <a:t>Heggerty/Phonics</a:t>
                      </a:r>
                      <a:endParaRPr sz="1100"/>
                    </a:p>
                  </a:txBody>
                  <a:tcPr marL="91425" marR="91425" marT="91425" marB="91425">
                    <a:solidFill>
                      <a:srgbClr val="F5F8FE">
                        <a:alpha val="52940"/>
                      </a:srgbClr>
                    </a:solidFill>
                  </a:tcPr>
                </a:tc>
                <a:tc>
                  <a:txBody>
                    <a:bodyPr/>
                    <a:lstStyle/>
                    <a:p>
                      <a:pPr marL="0" lvl="0" indent="0" algn="l" rtl="0">
                        <a:spcBef>
                          <a:spcPts val="0"/>
                        </a:spcBef>
                        <a:spcAft>
                          <a:spcPts val="0"/>
                        </a:spcAft>
                        <a:buNone/>
                      </a:pPr>
                      <a:r>
                        <a:rPr lang="en" sz="1100"/>
                        <a:t>Contract Services</a:t>
                      </a:r>
                      <a:endParaRPr sz="1100"/>
                    </a:p>
                  </a:txBody>
                  <a:tcPr marL="91425" marR="91425" marT="91425" marB="91425">
                    <a:solidFill>
                      <a:srgbClr val="F5F8FE">
                        <a:alpha val="52940"/>
                      </a:srgbClr>
                    </a:solidFill>
                  </a:tcPr>
                </a:tc>
                <a:tc>
                  <a:txBody>
                    <a:bodyPr/>
                    <a:lstStyle/>
                    <a:p>
                      <a:pPr marL="0" lvl="0" indent="0" algn="ctr" rtl="0">
                        <a:spcBef>
                          <a:spcPts val="0"/>
                        </a:spcBef>
                        <a:spcAft>
                          <a:spcPts val="0"/>
                        </a:spcAft>
                        <a:buNone/>
                      </a:pPr>
                      <a:r>
                        <a:rPr lang="en" sz="1100"/>
                        <a:t>$6,600</a:t>
                      </a:r>
                      <a:endParaRPr sz="1100"/>
                    </a:p>
                  </a:txBody>
                  <a:tcPr marL="91425" marR="91425" marT="91425" marB="91425">
                    <a:solidFill>
                      <a:srgbClr val="F5F8FE">
                        <a:alpha val="52940"/>
                      </a:srgbClr>
                    </a:solidFill>
                  </a:tcPr>
                </a:tc>
                <a:extLst>
                  <a:ext uri="{0D108BD9-81ED-4DB2-BD59-A6C34878D82A}">
                    <a16:rowId xmlns:a16="http://schemas.microsoft.com/office/drawing/2014/main" val="10005"/>
                  </a:ext>
                </a:extLst>
              </a:tr>
              <a:tr h="524975">
                <a:tc>
                  <a:txBody>
                    <a:bodyPr/>
                    <a:lstStyle/>
                    <a:p>
                      <a:pPr marL="0" lvl="0" indent="0" algn="l" rtl="0">
                        <a:spcBef>
                          <a:spcPts val="0"/>
                        </a:spcBef>
                        <a:spcAft>
                          <a:spcPts val="0"/>
                        </a:spcAft>
                        <a:buNone/>
                      </a:pPr>
                      <a:r>
                        <a:rPr lang="en" sz="1100"/>
                        <a:t>District Admin Coaching/PD</a:t>
                      </a:r>
                      <a:endParaRPr sz="1100"/>
                    </a:p>
                  </a:txBody>
                  <a:tcPr marL="91425" marR="91425" marT="91425" marB="91425">
                    <a:solidFill>
                      <a:srgbClr val="F5F8FE">
                        <a:alpha val="52940"/>
                      </a:srgbClr>
                    </a:solidFill>
                  </a:tcPr>
                </a:tc>
                <a:tc>
                  <a:txBody>
                    <a:bodyPr/>
                    <a:lstStyle/>
                    <a:p>
                      <a:pPr marL="0" lvl="0" indent="0" algn="l" rtl="0">
                        <a:spcBef>
                          <a:spcPts val="0"/>
                        </a:spcBef>
                        <a:spcAft>
                          <a:spcPts val="0"/>
                        </a:spcAft>
                        <a:buNone/>
                      </a:pPr>
                      <a:r>
                        <a:rPr lang="en" sz="1100"/>
                        <a:t>Additional Compensation</a:t>
                      </a:r>
                      <a:endParaRPr sz="1100"/>
                    </a:p>
                    <a:p>
                      <a:pPr marL="0" lvl="0" indent="0" algn="l" rtl="0">
                        <a:spcBef>
                          <a:spcPts val="0"/>
                        </a:spcBef>
                        <a:spcAft>
                          <a:spcPts val="0"/>
                        </a:spcAft>
                        <a:buNone/>
                      </a:pPr>
                      <a:r>
                        <a:rPr lang="en" sz="1100"/>
                        <a:t>(200 X $25.00 per hour)</a:t>
                      </a:r>
                      <a:endParaRPr sz="1100"/>
                    </a:p>
                  </a:txBody>
                  <a:tcPr marL="91425" marR="91425" marT="91425" marB="91425">
                    <a:solidFill>
                      <a:srgbClr val="F5F8FE">
                        <a:alpha val="52940"/>
                      </a:srgbClr>
                    </a:solidFill>
                  </a:tcPr>
                </a:tc>
                <a:tc>
                  <a:txBody>
                    <a:bodyPr/>
                    <a:lstStyle/>
                    <a:p>
                      <a:pPr marL="0" lvl="0" indent="0" algn="ctr" rtl="0">
                        <a:spcBef>
                          <a:spcPts val="0"/>
                        </a:spcBef>
                        <a:spcAft>
                          <a:spcPts val="0"/>
                        </a:spcAft>
                        <a:buNone/>
                      </a:pPr>
                      <a:r>
                        <a:rPr lang="en" sz="1100"/>
                        <a:t>$5,000</a:t>
                      </a:r>
                      <a:endParaRPr sz="1100"/>
                    </a:p>
                  </a:txBody>
                  <a:tcPr marL="91425" marR="91425" marT="91425" marB="91425">
                    <a:solidFill>
                      <a:srgbClr val="F5F8FE">
                        <a:alpha val="52940"/>
                      </a:srgbClr>
                    </a:solidFill>
                  </a:tcPr>
                </a:tc>
                <a:extLst>
                  <a:ext uri="{0D108BD9-81ED-4DB2-BD59-A6C34878D82A}">
                    <a16:rowId xmlns:a16="http://schemas.microsoft.com/office/drawing/2014/main" val="10006"/>
                  </a:ext>
                </a:extLst>
              </a:tr>
              <a:tr h="524975">
                <a:tc>
                  <a:txBody>
                    <a:bodyPr/>
                    <a:lstStyle/>
                    <a:p>
                      <a:pPr marL="0" lvl="0" indent="0" algn="l" rtl="0">
                        <a:spcBef>
                          <a:spcPts val="0"/>
                        </a:spcBef>
                        <a:spcAft>
                          <a:spcPts val="0"/>
                        </a:spcAft>
                        <a:buNone/>
                      </a:pPr>
                      <a:r>
                        <a:rPr lang="en" sz="1100"/>
                        <a:t>High Dosage Tutoring</a:t>
                      </a:r>
                      <a:endParaRPr sz="1100"/>
                    </a:p>
                  </a:txBody>
                  <a:tcPr marL="91425" marR="91425" marT="91425" marB="91425">
                    <a:solidFill>
                      <a:srgbClr val="F5F8FE">
                        <a:alpha val="52940"/>
                      </a:srgbClr>
                    </a:solidFill>
                  </a:tcPr>
                </a:tc>
                <a:tc>
                  <a:txBody>
                    <a:bodyPr/>
                    <a:lstStyle/>
                    <a:p>
                      <a:pPr marL="0" lvl="0" indent="0" algn="l" rtl="0">
                        <a:spcBef>
                          <a:spcPts val="0"/>
                        </a:spcBef>
                        <a:spcAft>
                          <a:spcPts val="0"/>
                        </a:spcAft>
                        <a:buNone/>
                      </a:pPr>
                      <a:r>
                        <a:rPr lang="en" sz="1100"/>
                        <a:t>Contract Services-District or Schools</a:t>
                      </a:r>
                      <a:endParaRPr sz="1100"/>
                    </a:p>
                  </a:txBody>
                  <a:tcPr marL="91425" marR="91425" marT="91425" marB="91425">
                    <a:solidFill>
                      <a:srgbClr val="F5F8FE">
                        <a:alpha val="52940"/>
                      </a:srgbClr>
                    </a:solidFill>
                  </a:tcPr>
                </a:tc>
                <a:tc>
                  <a:txBody>
                    <a:bodyPr/>
                    <a:lstStyle/>
                    <a:p>
                      <a:pPr marL="0" lvl="0" indent="0" algn="ctr" rtl="0">
                        <a:spcBef>
                          <a:spcPts val="0"/>
                        </a:spcBef>
                        <a:spcAft>
                          <a:spcPts val="0"/>
                        </a:spcAft>
                        <a:buNone/>
                      </a:pPr>
                      <a:r>
                        <a:rPr lang="en" sz="1100"/>
                        <a:t>?</a:t>
                      </a:r>
                      <a:endParaRPr sz="1100"/>
                    </a:p>
                  </a:txBody>
                  <a:tcPr marL="91425" marR="91425" marT="91425" marB="91425">
                    <a:solidFill>
                      <a:srgbClr val="F5F8FE">
                        <a:alpha val="52940"/>
                      </a:srgbClr>
                    </a:solidFill>
                  </a:tcPr>
                </a:tc>
                <a:extLst>
                  <a:ext uri="{0D108BD9-81ED-4DB2-BD59-A6C34878D82A}">
                    <a16:rowId xmlns:a16="http://schemas.microsoft.com/office/drawing/2014/main" val="10007"/>
                  </a:ext>
                </a:extLst>
              </a:tr>
            </a:tbl>
          </a:graphicData>
        </a:graphic>
      </p:graphicFrame>
      <p:sp>
        <p:nvSpPr>
          <p:cNvPr id="2198" name="Google Shape;2198;p4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02"/>
        <p:cNvGrpSpPr/>
        <p:nvPr/>
      </p:nvGrpSpPr>
      <p:grpSpPr>
        <a:xfrm>
          <a:off x="0" y="0"/>
          <a:ext cx="0" cy="0"/>
          <a:chOff x="0" y="0"/>
          <a:chExt cx="0" cy="0"/>
        </a:xfrm>
      </p:grpSpPr>
      <p:sp>
        <p:nvSpPr>
          <p:cNvPr id="2203" name="Google Shape;2203;p42"/>
          <p:cNvSpPr txBox="1">
            <a:spLocks noGrp="1"/>
          </p:cNvSpPr>
          <p:nvPr>
            <p:ph type="ctrTitle"/>
          </p:nvPr>
        </p:nvSpPr>
        <p:spPr>
          <a:xfrm>
            <a:off x="736650" y="-57000"/>
            <a:ext cx="7672500" cy="113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a:t>School Wide Enhancements and</a:t>
            </a:r>
            <a:endParaRPr sz="2600"/>
          </a:p>
          <a:p>
            <a:pPr marL="0" lvl="0" indent="0" algn="ctr" rtl="0">
              <a:spcBef>
                <a:spcPts val="0"/>
              </a:spcBef>
              <a:spcAft>
                <a:spcPts val="0"/>
              </a:spcAft>
              <a:buNone/>
            </a:pPr>
            <a:r>
              <a:rPr lang="en" sz="2600"/>
              <a:t> Adjustments for 2023-2024</a:t>
            </a:r>
            <a:endParaRPr sz="2600"/>
          </a:p>
        </p:txBody>
      </p:sp>
      <p:sp>
        <p:nvSpPr>
          <p:cNvPr id="2204" name="Google Shape;2204;p42"/>
          <p:cNvSpPr txBox="1">
            <a:spLocks noGrp="1"/>
          </p:cNvSpPr>
          <p:nvPr>
            <p:ph type="subTitle" idx="2"/>
          </p:nvPr>
        </p:nvSpPr>
        <p:spPr>
          <a:xfrm>
            <a:off x="553050" y="1368425"/>
            <a:ext cx="8043300" cy="33198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 sz="1600" b="1" i="1" u="sng">
                <a:solidFill>
                  <a:srgbClr val="393B44"/>
                </a:solidFill>
                <a:highlight>
                  <a:schemeClr val="accent4"/>
                </a:highlight>
              </a:rPr>
              <a:t>Academic Support Students</a:t>
            </a:r>
            <a:endParaRPr sz="1600" b="1" i="1" u="sng">
              <a:solidFill>
                <a:srgbClr val="393B44"/>
              </a:solidFill>
              <a:highlight>
                <a:schemeClr val="accent4"/>
              </a:highlight>
            </a:endParaRPr>
          </a:p>
          <a:p>
            <a:pPr marL="457200" lvl="0" indent="-330200" algn="l" rtl="0">
              <a:spcBef>
                <a:spcPts val="600"/>
              </a:spcBef>
              <a:spcAft>
                <a:spcPts val="0"/>
              </a:spcAft>
              <a:buClr>
                <a:srgbClr val="393B44"/>
              </a:buClr>
              <a:buSzPts val="1600"/>
              <a:buChar char="★"/>
            </a:pPr>
            <a:r>
              <a:rPr lang="en" sz="1600">
                <a:solidFill>
                  <a:srgbClr val="393B44"/>
                </a:solidFill>
              </a:rPr>
              <a:t>Using all staff for RTI</a:t>
            </a:r>
            <a:endParaRPr sz="1600">
              <a:solidFill>
                <a:srgbClr val="393B44"/>
              </a:solidFill>
            </a:endParaRPr>
          </a:p>
          <a:p>
            <a:pPr marL="457200" lvl="0" indent="-330200" algn="l" rtl="0">
              <a:spcBef>
                <a:spcPts val="0"/>
              </a:spcBef>
              <a:spcAft>
                <a:spcPts val="0"/>
              </a:spcAft>
              <a:buClr>
                <a:srgbClr val="393B44"/>
              </a:buClr>
              <a:buSzPts val="1600"/>
              <a:buChar char="★"/>
            </a:pPr>
            <a:r>
              <a:rPr lang="en" sz="1600">
                <a:solidFill>
                  <a:srgbClr val="393B44"/>
                </a:solidFill>
              </a:rPr>
              <a:t>Expectation for daily reading fluency &amp; comprehension practice through Accelerated Reader</a:t>
            </a:r>
            <a:endParaRPr sz="1600">
              <a:solidFill>
                <a:srgbClr val="393B44"/>
              </a:solidFill>
            </a:endParaRPr>
          </a:p>
          <a:p>
            <a:pPr marL="457200" lvl="0" indent="-330200" algn="l" rtl="0">
              <a:spcBef>
                <a:spcPts val="0"/>
              </a:spcBef>
              <a:spcAft>
                <a:spcPts val="0"/>
              </a:spcAft>
              <a:buClr>
                <a:srgbClr val="393B44"/>
              </a:buClr>
              <a:buSzPts val="1600"/>
              <a:buChar char="★"/>
            </a:pPr>
            <a:r>
              <a:rPr lang="en" sz="1600">
                <a:solidFill>
                  <a:srgbClr val="393B44"/>
                </a:solidFill>
              </a:rPr>
              <a:t>Reinstate attendance task force (Additional Compensation)</a:t>
            </a:r>
            <a:endParaRPr sz="1600">
              <a:solidFill>
                <a:srgbClr val="393B44"/>
              </a:solidFill>
            </a:endParaRPr>
          </a:p>
          <a:p>
            <a:pPr marL="457200" lvl="0" indent="-330200" algn="l" rtl="0">
              <a:spcBef>
                <a:spcPts val="0"/>
              </a:spcBef>
              <a:spcAft>
                <a:spcPts val="0"/>
              </a:spcAft>
              <a:buClr>
                <a:srgbClr val="393B44"/>
              </a:buClr>
              <a:buSzPts val="1600"/>
              <a:buChar char="★"/>
            </a:pPr>
            <a:r>
              <a:rPr lang="en" sz="1600">
                <a:solidFill>
                  <a:srgbClr val="393B44"/>
                </a:solidFill>
              </a:rPr>
              <a:t>Daily phonics and phonemic awareness instruction (Heggerty)</a:t>
            </a:r>
            <a:endParaRPr sz="1600">
              <a:solidFill>
                <a:srgbClr val="393B44"/>
              </a:solidFill>
            </a:endParaRPr>
          </a:p>
          <a:p>
            <a:pPr marL="457200" lvl="0" indent="-330200" algn="l" rtl="0">
              <a:spcBef>
                <a:spcPts val="0"/>
              </a:spcBef>
              <a:spcAft>
                <a:spcPts val="0"/>
              </a:spcAft>
              <a:buClr>
                <a:srgbClr val="393B44"/>
              </a:buClr>
              <a:buSzPts val="1600"/>
              <a:buChar char="★"/>
            </a:pPr>
            <a:r>
              <a:rPr lang="en" sz="1600">
                <a:solidFill>
                  <a:srgbClr val="393B44"/>
                </a:solidFill>
              </a:rPr>
              <a:t>Continue to improve Restorative Justice and Reset Room</a:t>
            </a:r>
            <a:endParaRPr sz="1600">
              <a:solidFill>
                <a:srgbClr val="393B44"/>
              </a:solidFill>
            </a:endParaRPr>
          </a:p>
          <a:p>
            <a:pPr marL="457200" lvl="0" indent="-330200" algn="l" rtl="0">
              <a:spcBef>
                <a:spcPts val="0"/>
              </a:spcBef>
              <a:spcAft>
                <a:spcPts val="0"/>
              </a:spcAft>
              <a:buClr>
                <a:srgbClr val="393B44"/>
              </a:buClr>
              <a:buSzPts val="1600"/>
              <a:buChar char="★"/>
            </a:pPr>
            <a:r>
              <a:rPr lang="en" sz="1600">
                <a:solidFill>
                  <a:srgbClr val="393B44"/>
                </a:solidFill>
              </a:rPr>
              <a:t>Continue to improve SEL support with Five Sandoval and Project Venture</a:t>
            </a:r>
            <a:endParaRPr sz="1600">
              <a:solidFill>
                <a:srgbClr val="393B44"/>
              </a:solidFill>
            </a:endParaRPr>
          </a:p>
          <a:p>
            <a:pPr marL="457200" lvl="0" indent="-330200" algn="l" rtl="0">
              <a:spcBef>
                <a:spcPts val="0"/>
              </a:spcBef>
              <a:spcAft>
                <a:spcPts val="0"/>
              </a:spcAft>
              <a:buClr>
                <a:srgbClr val="393B44"/>
              </a:buClr>
              <a:buSzPts val="1600"/>
              <a:buChar char="★"/>
            </a:pPr>
            <a:r>
              <a:rPr lang="en" sz="1600">
                <a:solidFill>
                  <a:srgbClr val="393B44"/>
                </a:solidFill>
              </a:rPr>
              <a:t>Continue to improve whole, small group and individual support by Social workers school wide</a:t>
            </a:r>
            <a:endParaRPr sz="1600">
              <a:solidFill>
                <a:srgbClr val="393B44"/>
              </a:solidFill>
            </a:endParaRPr>
          </a:p>
          <a:p>
            <a:pPr marL="457200" lvl="0" indent="-330200" algn="l" rtl="0">
              <a:spcBef>
                <a:spcPts val="0"/>
              </a:spcBef>
              <a:spcAft>
                <a:spcPts val="0"/>
              </a:spcAft>
              <a:buClr>
                <a:srgbClr val="393B44"/>
              </a:buClr>
              <a:buSzPts val="1600"/>
              <a:buChar char="★"/>
            </a:pPr>
            <a:r>
              <a:rPr lang="en" sz="1600">
                <a:solidFill>
                  <a:srgbClr val="393B44"/>
                </a:solidFill>
              </a:rPr>
              <a:t>Continue to support and meet with families in SAT for academic, behavioral, attendance other when other supports are needed</a:t>
            </a:r>
            <a:endParaRPr sz="1600">
              <a:solidFill>
                <a:srgbClr val="393B44"/>
              </a:solidFill>
            </a:endParaRPr>
          </a:p>
          <a:p>
            <a:pPr marL="457200" lvl="0" indent="-330200" algn="l" rtl="0">
              <a:spcBef>
                <a:spcPts val="0"/>
              </a:spcBef>
              <a:spcAft>
                <a:spcPts val="0"/>
              </a:spcAft>
              <a:buClr>
                <a:srgbClr val="393B44"/>
              </a:buClr>
              <a:buSzPts val="1600"/>
              <a:buChar char="★"/>
            </a:pPr>
            <a:r>
              <a:rPr lang="en" sz="1600">
                <a:solidFill>
                  <a:srgbClr val="393B44"/>
                </a:solidFill>
              </a:rPr>
              <a:t>Create a committee to improve Culturally Relevant Pedagogy (Additional Compensation)</a:t>
            </a:r>
            <a:endParaRPr sz="1600">
              <a:solidFill>
                <a:srgbClr val="393B44"/>
              </a:solidFill>
            </a:endParaRPr>
          </a:p>
          <a:p>
            <a:pPr marL="457200" lvl="0" indent="-330200" algn="l" rtl="0">
              <a:spcBef>
                <a:spcPts val="0"/>
              </a:spcBef>
              <a:spcAft>
                <a:spcPts val="0"/>
              </a:spcAft>
              <a:buClr>
                <a:srgbClr val="393B44"/>
              </a:buClr>
              <a:buSzPts val="1600"/>
              <a:buChar char="★"/>
            </a:pPr>
            <a:r>
              <a:rPr lang="en" sz="1600">
                <a:solidFill>
                  <a:srgbClr val="393B44"/>
                </a:solidFill>
              </a:rPr>
              <a:t>Middle School grading policy for staff, students and families</a:t>
            </a:r>
            <a:endParaRPr sz="1600">
              <a:solidFill>
                <a:srgbClr val="393B44"/>
              </a:solidFill>
            </a:endParaRPr>
          </a:p>
        </p:txBody>
      </p:sp>
      <p:sp>
        <p:nvSpPr>
          <p:cNvPr id="2205" name="Google Shape;2205;p4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09"/>
        <p:cNvGrpSpPr/>
        <p:nvPr/>
      </p:nvGrpSpPr>
      <p:grpSpPr>
        <a:xfrm>
          <a:off x="0" y="0"/>
          <a:ext cx="0" cy="0"/>
          <a:chOff x="0" y="0"/>
          <a:chExt cx="0" cy="0"/>
        </a:xfrm>
      </p:grpSpPr>
      <p:sp>
        <p:nvSpPr>
          <p:cNvPr id="2210" name="Google Shape;2210;p43"/>
          <p:cNvSpPr txBox="1">
            <a:spLocks noGrp="1"/>
          </p:cNvSpPr>
          <p:nvPr>
            <p:ph type="ctrTitle"/>
          </p:nvPr>
        </p:nvSpPr>
        <p:spPr>
          <a:xfrm>
            <a:off x="736650" y="373025"/>
            <a:ext cx="7672500" cy="7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Budget Adjustments and Needs for 2023-2024</a:t>
            </a:r>
            <a:endParaRPr/>
          </a:p>
        </p:txBody>
      </p:sp>
      <p:sp>
        <p:nvSpPr>
          <p:cNvPr id="2211" name="Google Shape;2211;p43"/>
          <p:cNvSpPr txBox="1">
            <a:spLocks noGrp="1"/>
          </p:cNvSpPr>
          <p:nvPr>
            <p:ph type="subTitle" idx="2"/>
          </p:nvPr>
        </p:nvSpPr>
        <p:spPr>
          <a:xfrm>
            <a:off x="4730100" y="1247300"/>
            <a:ext cx="4151700" cy="39669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endParaRPr b="1" u="sng">
              <a:solidFill>
                <a:srgbClr val="393B44"/>
              </a:solidFill>
              <a:highlight>
                <a:schemeClr val="accent2"/>
              </a:highlight>
            </a:endParaRPr>
          </a:p>
          <a:p>
            <a:pPr marL="0" lvl="0" indent="0" algn="l" rtl="0">
              <a:spcBef>
                <a:spcPts val="600"/>
              </a:spcBef>
              <a:spcAft>
                <a:spcPts val="0"/>
              </a:spcAft>
              <a:buNone/>
            </a:pPr>
            <a:endParaRPr b="1" u="sng">
              <a:solidFill>
                <a:srgbClr val="393B44"/>
              </a:solidFill>
              <a:highlight>
                <a:schemeClr val="accent2"/>
              </a:highlight>
            </a:endParaRPr>
          </a:p>
          <a:p>
            <a:pPr marL="0" lvl="0" indent="0" algn="l" rtl="0">
              <a:spcBef>
                <a:spcPts val="600"/>
              </a:spcBef>
              <a:spcAft>
                <a:spcPts val="0"/>
              </a:spcAft>
              <a:buNone/>
            </a:pPr>
            <a:endParaRPr b="1" u="sng">
              <a:solidFill>
                <a:srgbClr val="393B44"/>
              </a:solidFill>
              <a:highlight>
                <a:schemeClr val="accent2"/>
              </a:highlight>
            </a:endParaRPr>
          </a:p>
          <a:p>
            <a:pPr marL="0" lvl="0" indent="0" algn="ctr" rtl="0">
              <a:spcBef>
                <a:spcPts val="600"/>
              </a:spcBef>
              <a:spcAft>
                <a:spcPts val="0"/>
              </a:spcAft>
              <a:buNone/>
            </a:pPr>
            <a:r>
              <a:rPr lang="en" b="1" u="sng">
                <a:solidFill>
                  <a:srgbClr val="393B44"/>
                </a:solidFill>
                <a:highlight>
                  <a:schemeClr val="accent2"/>
                </a:highlight>
              </a:rPr>
              <a:t>Pondering Thoughts</a:t>
            </a:r>
            <a:endParaRPr b="1" u="sng">
              <a:solidFill>
                <a:srgbClr val="393B44"/>
              </a:solidFill>
              <a:highlight>
                <a:schemeClr val="accent2"/>
              </a:highlight>
            </a:endParaRPr>
          </a:p>
          <a:p>
            <a:pPr marL="457200" lvl="0" indent="-317500" algn="l" rtl="0">
              <a:spcBef>
                <a:spcPts val="600"/>
              </a:spcBef>
              <a:spcAft>
                <a:spcPts val="0"/>
              </a:spcAft>
              <a:buClr>
                <a:srgbClr val="393B44"/>
              </a:buClr>
              <a:buSzPts val="1400"/>
              <a:buChar char="●"/>
            </a:pPr>
            <a:r>
              <a:rPr lang="en">
                <a:solidFill>
                  <a:srgbClr val="393B44"/>
                </a:solidFill>
                <a:highlight>
                  <a:srgbClr val="FFFFFF"/>
                </a:highlight>
              </a:rPr>
              <a:t>Permanent Subs vs. EA’s (3 open EA positions)</a:t>
            </a:r>
            <a:endParaRPr>
              <a:solidFill>
                <a:srgbClr val="393B44"/>
              </a:solidFill>
              <a:highlight>
                <a:srgbClr val="FFFFFF"/>
              </a:highlight>
            </a:endParaRPr>
          </a:p>
          <a:p>
            <a:pPr marL="457200" lvl="0" indent="-317500" algn="l" rtl="0">
              <a:spcBef>
                <a:spcPts val="0"/>
              </a:spcBef>
              <a:spcAft>
                <a:spcPts val="0"/>
              </a:spcAft>
              <a:buClr>
                <a:srgbClr val="393B44"/>
              </a:buClr>
              <a:buSzPts val="1400"/>
              <a:buChar char="●"/>
            </a:pPr>
            <a:r>
              <a:rPr lang="en">
                <a:solidFill>
                  <a:srgbClr val="393B44"/>
                </a:solidFill>
                <a:highlight>
                  <a:srgbClr val="FFFFFF"/>
                </a:highlight>
              </a:rPr>
              <a:t>Funding for Summer School (2024)</a:t>
            </a:r>
            <a:endParaRPr>
              <a:solidFill>
                <a:srgbClr val="393B44"/>
              </a:solidFill>
              <a:highlight>
                <a:srgbClr val="FFFFFF"/>
              </a:highlight>
            </a:endParaRPr>
          </a:p>
          <a:p>
            <a:pPr marL="457200" lvl="0" indent="-317500" algn="l" rtl="0">
              <a:spcBef>
                <a:spcPts val="0"/>
              </a:spcBef>
              <a:spcAft>
                <a:spcPts val="0"/>
              </a:spcAft>
              <a:buClr>
                <a:srgbClr val="393B44"/>
              </a:buClr>
              <a:buSzPts val="1400"/>
              <a:buChar char="●"/>
            </a:pPr>
            <a:r>
              <a:rPr lang="en">
                <a:solidFill>
                  <a:srgbClr val="393B44"/>
                </a:solidFill>
                <a:highlight>
                  <a:srgbClr val="FFFFFF"/>
                </a:highlight>
              </a:rPr>
              <a:t>Can we get more funding in Impact Aid and Indian Ed.?  Concern is we use most of it on student travel and we need funds for furniture, electronics, and P.E. equipment.</a:t>
            </a:r>
            <a:endParaRPr>
              <a:solidFill>
                <a:srgbClr val="393B44"/>
              </a:solidFill>
              <a:highlight>
                <a:srgbClr val="FFFFFF"/>
              </a:highlight>
            </a:endParaRPr>
          </a:p>
          <a:p>
            <a:pPr marL="457200" lvl="0" indent="-317500" algn="l" rtl="0">
              <a:spcBef>
                <a:spcPts val="0"/>
              </a:spcBef>
              <a:spcAft>
                <a:spcPts val="0"/>
              </a:spcAft>
              <a:buClr>
                <a:srgbClr val="393B44"/>
              </a:buClr>
              <a:buSzPts val="1400"/>
              <a:buChar char="●"/>
            </a:pPr>
            <a:r>
              <a:rPr lang="en">
                <a:solidFill>
                  <a:srgbClr val="393B44"/>
                </a:solidFill>
                <a:highlight>
                  <a:srgbClr val="FFFFFF"/>
                </a:highlight>
              </a:rPr>
              <a:t>Transfer MS CSLD Reading Position to MS Math Position based on Student Data</a:t>
            </a:r>
            <a:endParaRPr>
              <a:solidFill>
                <a:srgbClr val="393B44"/>
              </a:solidFill>
              <a:highlight>
                <a:srgbClr val="FFFFFF"/>
              </a:highlight>
            </a:endParaRPr>
          </a:p>
          <a:p>
            <a:pPr marL="457200" lvl="0" indent="-317500" algn="l" rtl="0">
              <a:spcBef>
                <a:spcPts val="0"/>
              </a:spcBef>
              <a:spcAft>
                <a:spcPts val="0"/>
              </a:spcAft>
              <a:buClr>
                <a:srgbClr val="393B44"/>
              </a:buClr>
              <a:buSzPts val="1400"/>
              <a:buChar char="●"/>
            </a:pPr>
            <a:r>
              <a:rPr lang="en">
                <a:solidFill>
                  <a:srgbClr val="393B44"/>
                </a:solidFill>
                <a:highlight>
                  <a:srgbClr val="FFFFFF"/>
                </a:highlight>
              </a:rPr>
              <a:t>Sports stipends need to be competitive with surrounding districts</a:t>
            </a:r>
            <a:endParaRPr>
              <a:solidFill>
                <a:srgbClr val="393B44"/>
              </a:solidFill>
              <a:highlight>
                <a:srgbClr val="FFFFFF"/>
              </a:highlight>
            </a:endParaRPr>
          </a:p>
          <a:p>
            <a:pPr marL="457200" lvl="0" indent="-317500" algn="l" rtl="0">
              <a:spcBef>
                <a:spcPts val="0"/>
              </a:spcBef>
              <a:spcAft>
                <a:spcPts val="0"/>
              </a:spcAft>
              <a:buClr>
                <a:srgbClr val="393B44"/>
              </a:buClr>
              <a:buSzPts val="1400"/>
              <a:buChar char="●"/>
            </a:pPr>
            <a:r>
              <a:rPr lang="en">
                <a:solidFill>
                  <a:srgbClr val="393B44"/>
                </a:solidFill>
                <a:highlight>
                  <a:srgbClr val="FFFFFF"/>
                </a:highlight>
              </a:rPr>
              <a:t>ESY for 2023 (No Elementary Spec Ed Teacher for 6 weeks - Compensatory Services must be provided)</a:t>
            </a:r>
            <a:endParaRPr>
              <a:solidFill>
                <a:srgbClr val="393B44"/>
              </a:solidFill>
              <a:highlight>
                <a:srgbClr val="FFFFFF"/>
              </a:highlight>
            </a:endParaRPr>
          </a:p>
          <a:p>
            <a:pPr marL="457200" lvl="0" indent="-317500" algn="l" rtl="0">
              <a:spcBef>
                <a:spcPts val="0"/>
              </a:spcBef>
              <a:spcAft>
                <a:spcPts val="0"/>
              </a:spcAft>
              <a:buClr>
                <a:srgbClr val="393B44"/>
              </a:buClr>
              <a:buSzPts val="1400"/>
              <a:buChar char="●"/>
            </a:pPr>
            <a:r>
              <a:rPr lang="en">
                <a:solidFill>
                  <a:srgbClr val="393B44"/>
                </a:solidFill>
                <a:highlight>
                  <a:srgbClr val="FFFFFF"/>
                </a:highlight>
              </a:rPr>
              <a:t>In desperate need of MS History Textbooks 6-8</a:t>
            </a:r>
            <a:endParaRPr>
              <a:solidFill>
                <a:srgbClr val="393B44"/>
              </a:solidFill>
              <a:highlight>
                <a:srgbClr val="FFFFFF"/>
              </a:highlight>
            </a:endParaRPr>
          </a:p>
          <a:p>
            <a:pPr marL="0" lvl="0" indent="0" algn="l" rtl="0">
              <a:spcBef>
                <a:spcPts val="600"/>
              </a:spcBef>
              <a:spcAft>
                <a:spcPts val="0"/>
              </a:spcAft>
              <a:buNone/>
            </a:pPr>
            <a:endParaRPr b="1" u="sng">
              <a:solidFill>
                <a:srgbClr val="393B44"/>
              </a:solidFill>
              <a:highlight>
                <a:schemeClr val="accent2"/>
              </a:highlight>
              <a:latin typeface="Patrick Hand"/>
              <a:ea typeface="Patrick Hand"/>
              <a:cs typeface="Patrick Hand"/>
              <a:sym typeface="Patrick Hand"/>
            </a:endParaRPr>
          </a:p>
          <a:p>
            <a:pPr marL="0" lvl="0" indent="0" algn="l" rtl="0">
              <a:spcBef>
                <a:spcPts val="600"/>
              </a:spcBef>
              <a:spcAft>
                <a:spcPts val="0"/>
              </a:spcAft>
              <a:buNone/>
            </a:pPr>
            <a:endParaRPr b="1" u="sng">
              <a:solidFill>
                <a:srgbClr val="393B44"/>
              </a:solidFill>
              <a:highlight>
                <a:schemeClr val="accent2"/>
              </a:highlight>
              <a:latin typeface="Patrick Hand"/>
              <a:ea typeface="Patrick Hand"/>
              <a:cs typeface="Patrick Hand"/>
              <a:sym typeface="Patrick Hand"/>
            </a:endParaRPr>
          </a:p>
          <a:p>
            <a:pPr marL="0" lvl="0" indent="0" algn="l" rtl="0">
              <a:spcBef>
                <a:spcPts val="600"/>
              </a:spcBef>
              <a:spcAft>
                <a:spcPts val="0"/>
              </a:spcAft>
              <a:buNone/>
            </a:pPr>
            <a:endParaRPr>
              <a:solidFill>
                <a:srgbClr val="393B44"/>
              </a:solidFill>
              <a:latin typeface="Patrick Hand"/>
              <a:ea typeface="Patrick Hand"/>
              <a:cs typeface="Patrick Hand"/>
              <a:sym typeface="Patrick Hand"/>
            </a:endParaRPr>
          </a:p>
          <a:p>
            <a:pPr marL="0" lvl="0" indent="0" algn="l" rtl="0">
              <a:spcBef>
                <a:spcPts val="600"/>
              </a:spcBef>
              <a:spcAft>
                <a:spcPts val="0"/>
              </a:spcAft>
              <a:buNone/>
            </a:pPr>
            <a:endParaRPr b="1" i="1" u="sng">
              <a:solidFill>
                <a:srgbClr val="393B44"/>
              </a:solidFill>
              <a:highlight>
                <a:schemeClr val="accent4"/>
              </a:highlight>
              <a:latin typeface="Patrick Hand"/>
              <a:ea typeface="Patrick Hand"/>
              <a:cs typeface="Patrick Hand"/>
              <a:sym typeface="Patrick Hand"/>
            </a:endParaRPr>
          </a:p>
          <a:p>
            <a:pPr marL="0" lvl="0" indent="0" algn="l" rtl="0">
              <a:spcBef>
                <a:spcPts val="600"/>
              </a:spcBef>
              <a:spcAft>
                <a:spcPts val="0"/>
              </a:spcAft>
              <a:buNone/>
            </a:pPr>
            <a:r>
              <a:rPr lang="en">
                <a:solidFill>
                  <a:srgbClr val="393B44"/>
                </a:solidFill>
                <a:latin typeface="Patrick Hand"/>
                <a:ea typeface="Patrick Hand"/>
                <a:cs typeface="Patrick Hand"/>
                <a:sym typeface="Patrick Hand"/>
              </a:rPr>
              <a:t>-</a:t>
            </a:r>
            <a:endParaRPr sz="1500"/>
          </a:p>
        </p:txBody>
      </p:sp>
      <p:sp>
        <p:nvSpPr>
          <p:cNvPr id="2212" name="Google Shape;2212;p43"/>
          <p:cNvSpPr txBox="1">
            <a:spLocks noGrp="1"/>
          </p:cNvSpPr>
          <p:nvPr>
            <p:ph type="subTitle" idx="4"/>
          </p:nvPr>
        </p:nvSpPr>
        <p:spPr>
          <a:xfrm flipH="1">
            <a:off x="232625" y="1011600"/>
            <a:ext cx="4247700" cy="4100100"/>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 sz="2100" u="sng">
                <a:solidFill>
                  <a:schemeClr val="dk1"/>
                </a:solidFill>
              </a:rPr>
              <a:t>HR Needs:</a:t>
            </a:r>
            <a:endParaRPr sz="2100" u="sng">
              <a:solidFill>
                <a:schemeClr val="dk1"/>
              </a:solidFill>
            </a:endParaRPr>
          </a:p>
          <a:p>
            <a:pPr marL="457200" lvl="0" indent="-342900" algn="l" rtl="0">
              <a:spcBef>
                <a:spcPts val="600"/>
              </a:spcBef>
              <a:spcAft>
                <a:spcPts val="0"/>
              </a:spcAft>
              <a:buClr>
                <a:schemeClr val="dk1"/>
              </a:buClr>
              <a:buSzPts val="1800"/>
              <a:buChar char="★"/>
            </a:pPr>
            <a:r>
              <a:rPr lang="en" sz="1800">
                <a:solidFill>
                  <a:schemeClr val="dk1"/>
                </a:solidFill>
              </a:rPr>
              <a:t>Full Time Social Worker (SEL)</a:t>
            </a:r>
            <a:br>
              <a:rPr lang="en" sz="1800">
                <a:solidFill>
                  <a:schemeClr val="dk1"/>
                </a:solidFill>
              </a:rPr>
            </a:br>
            <a:r>
              <a:rPr lang="en" sz="1800">
                <a:solidFill>
                  <a:schemeClr val="dk1"/>
                </a:solidFill>
              </a:rPr>
              <a:t>Post Position in April 2023</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Post EA position</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Full Time Garden and Music/Band Teacher $75,000.00</a:t>
            </a:r>
            <a:endParaRPr sz="1800">
              <a:solidFill>
                <a:schemeClr val="dk1"/>
              </a:solidFill>
            </a:endParaRPr>
          </a:p>
          <a:p>
            <a:pPr marL="0" lvl="0" indent="0" algn="ctr" rtl="0">
              <a:spcBef>
                <a:spcPts val="600"/>
              </a:spcBef>
              <a:spcAft>
                <a:spcPts val="0"/>
              </a:spcAft>
              <a:buNone/>
            </a:pPr>
            <a:r>
              <a:rPr lang="en" sz="2100" u="sng">
                <a:solidFill>
                  <a:schemeClr val="dk1"/>
                </a:solidFill>
              </a:rPr>
              <a:t>Finance </a:t>
            </a:r>
            <a:r>
              <a:rPr lang="en" sz="2400">
                <a:solidFill>
                  <a:schemeClr val="dk1"/>
                </a:solidFill>
              </a:rPr>
              <a:t> </a:t>
            </a:r>
            <a:endParaRPr sz="2400">
              <a:solidFill>
                <a:schemeClr val="dk1"/>
              </a:solidFill>
            </a:endParaRPr>
          </a:p>
          <a:p>
            <a:pPr marL="457200" lvl="0" indent="-342900" algn="l" rtl="0">
              <a:spcBef>
                <a:spcPts val="600"/>
              </a:spcBef>
              <a:spcAft>
                <a:spcPts val="0"/>
              </a:spcAft>
              <a:buClr>
                <a:schemeClr val="dk1"/>
              </a:buClr>
              <a:buSzPts val="1800"/>
              <a:buChar char="★"/>
            </a:pPr>
            <a:r>
              <a:rPr lang="en" sz="1800">
                <a:solidFill>
                  <a:schemeClr val="dk1"/>
                </a:solidFill>
              </a:rPr>
              <a:t>(Fixed Assets for Furniture)</a:t>
            </a:r>
            <a:endParaRPr sz="1800">
              <a:solidFill>
                <a:schemeClr val="dk1"/>
              </a:solidFill>
            </a:endParaRPr>
          </a:p>
          <a:p>
            <a:pPr marL="457200" lvl="0" indent="-342900" algn="l" rtl="0">
              <a:spcBef>
                <a:spcPts val="0"/>
              </a:spcBef>
              <a:spcAft>
                <a:spcPts val="0"/>
              </a:spcAft>
              <a:buClr>
                <a:schemeClr val="dk1"/>
              </a:buClr>
              <a:buSzPts val="1800"/>
              <a:buChar char="★"/>
            </a:pPr>
            <a:endParaRPr sz="1800">
              <a:solidFill>
                <a:schemeClr val="dk1"/>
              </a:solidFill>
            </a:endParaRPr>
          </a:p>
          <a:p>
            <a:pPr marL="0" lvl="0" indent="0" algn="ctr" rtl="0">
              <a:spcBef>
                <a:spcPts val="0"/>
              </a:spcBef>
              <a:spcAft>
                <a:spcPts val="0"/>
              </a:spcAft>
              <a:buNone/>
            </a:pPr>
            <a:r>
              <a:rPr lang="en" sz="1800" u="sng">
                <a:solidFill>
                  <a:schemeClr val="dk1"/>
                </a:solidFill>
              </a:rPr>
              <a:t>2023 After School Needs:</a:t>
            </a:r>
            <a:endParaRPr sz="1800" u="sng">
              <a:solidFill>
                <a:schemeClr val="dk1"/>
              </a:solidFill>
            </a:endParaRPr>
          </a:p>
          <a:p>
            <a:pPr marL="457200" lvl="0" indent="-323850" algn="l" rtl="0">
              <a:spcBef>
                <a:spcPts val="0"/>
              </a:spcBef>
              <a:spcAft>
                <a:spcPts val="0"/>
              </a:spcAft>
              <a:buClr>
                <a:schemeClr val="dk1"/>
              </a:buClr>
              <a:buSzPts val="1500"/>
              <a:buFont typeface="Open Sans"/>
              <a:buChar char="●"/>
            </a:pPr>
            <a:r>
              <a:rPr lang="en" sz="1500">
                <a:solidFill>
                  <a:schemeClr val="dk1"/>
                </a:solidFill>
              </a:rPr>
              <a:t>$15,000 Transportation for After School Clubs local (250.00) (550-1100 for two buses.</a:t>
            </a:r>
            <a:endParaRPr sz="1500">
              <a:solidFill>
                <a:schemeClr val="dk1"/>
              </a:solidFill>
            </a:endParaRPr>
          </a:p>
          <a:p>
            <a:pPr marL="457200" lvl="0" indent="-323850" algn="l" rtl="0">
              <a:spcBef>
                <a:spcPts val="0"/>
              </a:spcBef>
              <a:spcAft>
                <a:spcPts val="0"/>
              </a:spcAft>
              <a:buClr>
                <a:schemeClr val="dk1"/>
              </a:buClr>
              <a:buSzPts val="1500"/>
              <a:buFont typeface="Open Sans"/>
              <a:buChar char="●"/>
            </a:pPr>
            <a:r>
              <a:rPr lang="en" sz="1500">
                <a:solidFill>
                  <a:schemeClr val="dk1"/>
                </a:solidFill>
              </a:rPr>
              <a:t>Meals for Athletes </a:t>
            </a:r>
            <a:endParaRPr sz="1700">
              <a:solidFill>
                <a:schemeClr val="dk1"/>
              </a:solidFill>
            </a:endParaRPr>
          </a:p>
        </p:txBody>
      </p:sp>
      <p:sp>
        <p:nvSpPr>
          <p:cNvPr id="2213" name="Google Shape;2213;p4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17"/>
        <p:cNvGrpSpPr/>
        <p:nvPr/>
      </p:nvGrpSpPr>
      <p:grpSpPr>
        <a:xfrm>
          <a:off x="0" y="0"/>
          <a:ext cx="0" cy="0"/>
          <a:chOff x="0" y="0"/>
          <a:chExt cx="0" cy="0"/>
        </a:xfrm>
      </p:grpSpPr>
      <p:sp>
        <p:nvSpPr>
          <p:cNvPr id="2218" name="Google Shape;2218;p44"/>
          <p:cNvSpPr txBox="1">
            <a:spLocks noGrp="1"/>
          </p:cNvSpPr>
          <p:nvPr>
            <p:ph type="ctrTitle"/>
          </p:nvPr>
        </p:nvSpPr>
        <p:spPr>
          <a:xfrm>
            <a:off x="665400" y="0"/>
            <a:ext cx="7672500" cy="7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 Building/Safety/Security</a:t>
            </a:r>
            <a:endParaRPr/>
          </a:p>
          <a:p>
            <a:pPr marL="0" lvl="0" indent="0" algn="ctr" rtl="0">
              <a:spcBef>
                <a:spcPts val="0"/>
              </a:spcBef>
              <a:spcAft>
                <a:spcPts val="0"/>
              </a:spcAft>
              <a:buNone/>
            </a:pPr>
            <a:r>
              <a:rPr lang="en"/>
              <a:t>District Support</a:t>
            </a:r>
            <a:endParaRPr/>
          </a:p>
        </p:txBody>
      </p:sp>
      <p:sp>
        <p:nvSpPr>
          <p:cNvPr id="2219" name="Google Shape;2219;p44"/>
          <p:cNvSpPr txBox="1">
            <a:spLocks noGrp="1"/>
          </p:cNvSpPr>
          <p:nvPr>
            <p:ph type="subTitle" idx="2"/>
          </p:nvPr>
        </p:nvSpPr>
        <p:spPr>
          <a:xfrm>
            <a:off x="4741775" y="943050"/>
            <a:ext cx="4151700" cy="36642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endParaRPr sz="1500" b="1" u="sng">
              <a:solidFill>
                <a:srgbClr val="393B44"/>
              </a:solidFill>
              <a:highlight>
                <a:schemeClr val="accent2"/>
              </a:highlight>
            </a:endParaRPr>
          </a:p>
          <a:p>
            <a:pPr marL="457200" lvl="0" indent="-323850" algn="l" rtl="0">
              <a:spcBef>
                <a:spcPts val="600"/>
              </a:spcBef>
              <a:spcAft>
                <a:spcPts val="0"/>
              </a:spcAft>
              <a:buClr>
                <a:srgbClr val="393B44"/>
              </a:buClr>
              <a:buSzPts val="1500"/>
              <a:buChar char="★"/>
            </a:pPr>
            <a:r>
              <a:rPr lang="en" sz="1500">
                <a:solidFill>
                  <a:srgbClr val="393B44"/>
                </a:solidFill>
                <a:highlight>
                  <a:srgbClr val="FFFFFF"/>
                </a:highlight>
              </a:rPr>
              <a:t>Update emergency kits/bucket in classrooms</a:t>
            </a:r>
            <a:endParaRPr sz="1500">
              <a:solidFill>
                <a:srgbClr val="393B44"/>
              </a:solidFill>
              <a:highlight>
                <a:srgbClr val="FFFFFF"/>
              </a:highlight>
            </a:endParaRPr>
          </a:p>
          <a:p>
            <a:pPr marL="457200" lvl="0" indent="-323850" algn="l" rtl="0">
              <a:spcBef>
                <a:spcPts val="0"/>
              </a:spcBef>
              <a:spcAft>
                <a:spcPts val="0"/>
              </a:spcAft>
              <a:buClr>
                <a:srgbClr val="393B44"/>
              </a:buClr>
              <a:buSzPts val="1500"/>
              <a:buChar char="★"/>
            </a:pPr>
            <a:r>
              <a:rPr lang="en" sz="1500">
                <a:solidFill>
                  <a:srgbClr val="393B44"/>
                </a:solidFill>
                <a:highlight>
                  <a:srgbClr val="FFFFFF"/>
                </a:highlight>
              </a:rPr>
              <a:t>Main doors or locks going into old don’t work</a:t>
            </a:r>
            <a:endParaRPr sz="1500">
              <a:solidFill>
                <a:srgbClr val="393B44"/>
              </a:solidFill>
              <a:highlight>
                <a:srgbClr val="FFFFFF"/>
              </a:highlight>
            </a:endParaRPr>
          </a:p>
          <a:p>
            <a:pPr marL="457200" lvl="0" indent="-323850" algn="l" rtl="0">
              <a:spcBef>
                <a:spcPts val="0"/>
              </a:spcBef>
              <a:spcAft>
                <a:spcPts val="0"/>
              </a:spcAft>
              <a:buClr>
                <a:srgbClr val="393B44"/>
              </a:buClr>
              <a:buSzPts val="1500"/>
              <a:buChar char="★"/>
            </a:pPr>
            <a:r>
              <a:rPr lang="en" sz="1500">
                <a:solidFill>
                  <a:srgbClr val="393B44"/>
                </a:solidFill>
                <a:highlight>
                  <a:srgbClr val="FFFFFF"/>
                </a:highlight>
              </a:rPr>
              <a:t>Damaged roof on new shed &amp; greenhouse</a:t>
            </a:r>
            <a:endParaRPr sz="1500">
              <a:solidFill>
                <a:srgbClr val="393B44"/>
              </a:solidFill>
              <a:highlight>
                <a:srgbClr val="FFFFFF"/>
              </a:highlight>
            </a:endParaRPr>
          </a:p>
          <a:p>
            <a:pPr marL="457200" lvl="0" indent="-323850" algn="l" rtl="0">
              <a:spcBef>
                <a:spcPts val="0"/>
              </a:spcBef>
              <a:spcAft>
                <a:spcPts val="0"/>
              </a:spcAft>
              <a:buClr>
                <a:srgbClr val="393B44"/>
              </a:buClr>
              <a:buSzPts val="1500"/>
              <a:buChar char="★"/>
            </a:pPr>
            <a:r>
              <a:rPr lang="en" sz="1500">
                <a:solidFill>
                  <a:srgbClr val="393B44"/>
                </a:solidFill>
                <a:highlight>
                  <a:srgbClr val="FFFFFF"/>
                </a:highlight>
              </a:rPr>
              <a:t>Repaint lines in the parking lot</a:t>
            </a:r>
            <a:endParaRPr sz="1500">
              <a:solidFill>
                <a:srgbClr val="393B44"/>
              </a:solidFill>
              <a:highlight>
                <a:srgbClr val="FFFFFF"/>
              </a:highlight>
            </a:endParaRPr>
          </a:p>
          <a:p>
            <a:pPr marL="457200" lvl="0" indent="-323850" algn="l" rtl="0">
              <a:spcBef>
                <a:spcPts val="0"/>
              </a:spcBef>
              <a:spcAft>
                <a:spcPts val="0"/>
              </a:spcAft>
              <a:buClr>
                <a:srgbClr val="393B44"/>
              </a:buClr>
              <a:buSzPts val="1500"/>
              <a:buChar char="★"/>
            </a:pPr>
            <a:r>
              <a:rPr lang="en" sz="1500">
                <a:solidFill>
                  <a:srgbClr val="393B44"/>
                </a:solidFill>
                <a:highlight>
                  <a:srgbClr val="FFFFFF"/>
                </a:highlight>
              </a:rPr>
              <a:t>Gorilla locks for locking doors from the inside of the gyms </a:t>
            </a:r>
            <a:endParaRPr sz="1500">
              <a:solidFill>
                <a:srgbClr val="393B44"/>
              </a:solidFill>
              <a:highlight>
                <a:srgbClr val="FFFFFF"/>
              </a:highlight>
            </a:endParaRPr>
          </a:p>
          <a:p>
            <a:pPr marL="457200" lvl="0" indent="-323850" algn="l" rtl="0">
              <a:spcBef>
                <a:spcPts val="0"/>
              </a:spcBef>
              <a:spcAft>
                <a:spcPts val="0"/>
              </a:spcAft>
              <a:buClr>
                <a:srgbClr val="393B44"/>
              </a:buClr>
              <a:buSzPts val="1500"/>
              <a:buChar char="★"/>
            </a:pPr>
            <a:r>
              <a:rPr lang="en" sz="1500">
                <a:solidFill>
                  <a:srgbClr val="393B44"/>
                </a:solidFill>
                <a:highlight>
                  <a:srgbClr val="FFFFFF"/>
                </a:highlight>
              </a:rPr>
              <a:t>Skirting on all portables (pipes freeze)</a:t>
            </a:r>
            <a:endParaRPr sz="1500">
              <a:solidFill>
                <a:srgbClr val="393B44"/>
              </a:solidFill>
              <a:highlight>
                <a:srgbClr val="FFFFFF"/>
              </a:highlight>
            </a:endParaRPr>
          </a:p>
          <a:p>
            <a:pPr marL="457200" lvl="0" indent="-323850" algn="l" rtl="0">
              <a:spcBef>
                <a:spcPts val="0"/>
              </a:spcBef>
              <a:spcAft>
                <a:spcPts val="0"/>
              </a:spcAft>
              <a:buClr>
                <a:srgbClr val="393B44"/>
              </a:buClr>
              <a:buSzPts val="1500"/>
              <a:buChar char="★"/>
            </a:pPr>
            <a:r>
              <a:rPr lang="en" sz="1500">
                <a:solidFill>
                  <a:srgbClr val="393B44"/>
                </a:solidFill>
                <a:highlight>
                  <a:srgbClr val="FFFFFF"/>
                </a:highlight>
              </a:rPr>
              <a:t>No restrooms in external portables</a:t>
            </a:r>
            <a:endParaRPr sz="1500">
              <a:solidFill>
                <a:srgbClr val="393B44"/>
              </a:solidFill>
              <a:highlight>
                <a:srgbClr val="FFFFFF"/>
              </a:highlight>
            </a:endParaRPr>
          </a:p>
          <a:p>
            <a:pPr marL="914400" lvl="0" indent="0" algn="l" rtl="0">
              <a:spcBef>
                <a:spcPts val="600"/>
              </a:spcBef>
              <a:spcAft>
                <a:spcPts val="0"/>
              </a:spcAft>
              <a:buNone/>
            </a:pPr>
            <a:endParaRPr sz="1500">
              <a:solidFill>
                <a:srgbClr val="393B44"/>
              </a:solidFill>
              <a:highlight>
                <a:srgbClr val="FFFFFF"/>
              </a:highlight>
            </a:endParaRPr>
          </a:p>
          <a:p>
            <a:pPr marL="0" lvl="0" indent="0" algn="l" rtl="0">
              <a:spcBef>
                <a:spcPts val="600"/>
              </a:spcBef>
              <a:spcAft>
                <a:spcPts val="0"/>
              </a:spcAft>
              <a:buNone/>
            </a:pPr>
            <a:r>
              <a:rPr lang="en" sz="1500" b="1" u="sng">
                <a:solidFill>
                  <a:srgbClr val="393B44"/>
                </a:solidFill>
                <a:highlight>
                  <a:schemeClr val="accent2"/>
                </a:highlight>
              </a:rPr>
              <a:t>Pondering Thoughts</a:t>
            </a:r>
            <a:endParaRPr sz="1500">
              <a:solidFill>
                <a:srgbClr val="393B44"/>
              </a:solidFill>
              <a:highlight>
                <a:srgbClr val="FFFFFF"/>
              </a:highlight>
            </a:endParaRPr>
          </a:p>
          <a:p>
            <a:pPr marL="457200" lvl="0" indent="-323850" algn="l" rtl="0">
              <a:spcBef>
                <a:spcPts val="600"/>
              </a:spcBef>
              <a:spcAft>
                <a:spcPts val="0"/>
              </a:spcAft>
              <a:buClr>
                <a:srgbClr val="393B44"/>
              </a:buClr>
              <a:buSzPts val="1500"/>
              <a:buChar char="●"/>
            </a:pPr>
            <a:r>
              <a:rPr lang="en" sz="1500">
                <a:solidFill>
                  <a:srgbClr val="393B44"/>
                </a:solidFill>
                <a:highlight>
                  <a:srgbClr val="FFFFFF"/>
                </a:highlight>
              </a:rPr>
              <a:t>Keep old boiler system functional </a:t>
            </a:r>
            <a:endParaRPr sz="1500"/>
          </a:p>
        </p:txBody>
      </p:sp>
      <p:sp>
        <p:nvSpPr>
          <p:cNvPr id="2220" name="Google Shape;2220;p44"/>
          <p:cNvSpPr txBox="1">
            <a:spLocks noGrp="1"/>
          </p:cNvSpPr>
          <p:nvPr>
            <p:ph type="subTitle" idx="4"/>
          </p:nvPr>
        </p:nvSpPr>
        <p:spPr>
          <a:xfrm flipH="1">
            <a:off x="314675" y="672300"/>
            <a:ext cx="4313100" cy="4205700"/>
          </a:xfrm>
          <a:prstGeom prst="rect">
            <a:avLst/>
          </a:prstGeom>
        </p:spPr>
        <p:txBody>
          <a:bodyPr spcFirstLastPara="1" wrap="square" lIns="91425" tIns="91425" rIns="91425" bIns="91425" anchor="ctr" anchorCtr="0">
            <a:noAutofit/>
          </a:bodyPr>
          <a:lstStyle/>
          <a:p>
            <a:pPr marL="457200" lvl="0" indent="-323850" algn="l" rtl="0">
              <a:spcBef>
                <a:spcPts val="600"/>
              </a:spcBef>
              <a:spcAft>
                <a:spcPts val="0"/>
              </a:spcAft>
              <a:buSzPts val="1500"/>
              <a:buChar char="★"/>
            </a:pPr>
            <a:r>
              <a:rPr lang="en" sz="1500"/>
              <a:t>New Intercom System</a:t>
            </a:r>
            <a:endParaRPr sz="1500"/>
          </a:p>
          <a:p>
            <a:pPr marL="457200" lvl="0" indent="-323850" algn="l" rtl="0">
              <a:spcBef>
                <a:spcPts val="0"/>
              </a:spcBef>
              <a:spcAft>
                <a:spcPts val="0"/>
              </a:spcAft>
              <a:buSzPts val="1500"/>
              <a:buChar char="★"/>
            </a:pPr>
            <a:r>
              <a:rPr lang="en" sz="1500"/>
              <a:t>Security Cameras</a:t>
            </a:r>
            <a:endParaRPr sz="1500"/>
          </a:p>
          <a:p>
            <a:pPr marL="457200" lvl="0" indent="-323850" algn="l" rtl="0">
              <a:spcBef>
                <a:spcPts val="0"/>
              </a:spcBef>
              <a:spcAft>
                <a:spcPts val="0"/>
              </a:spcAft>
              <a:buSzPts val="1500"/>
              <a:buChar char="★"/>
            </a:pPr>
            <a:r>
              <a:rPr lang="en" sz="1500"/>
              <a:t>Keyless Entry for K-2, 3-5, MS Area, Commons Area, Cafeteria Area</a:t>
            </a:r>
            <a:endParaRPr sz="1500"/>
          </a:p>
          <a:p>
            <a:pPr marL="457200" lvl="0" indent="-323850" algn="l" rtl="0">
              <a:spcBef>
                <a:spcPts val="0"/>
              </a:spcBef>
              <a:spcAft>
                <a:spcPts val="0"/>
              </a:spcAft>
              <a:buSzPts val="1500"/>
              <a:buChar char="★"/>
            </a:pPr>
            <a:r>
              <a:rPr lang="en" sz="1500"/>
              <a:t>Walkie Talkies (6)</a:t>
            </a:r>
            <a:endParaRPr sz="1500"/>
          </a:p>
          <a:p>
            <a:pPr marL="457200" lvl="0" indent="-323850" algn="l" rtl="0">
              <a:spcBef>
                <a:spcPts val="0"/>
              </a:spcBef>
              <a:spcAft>
                <a:spcPts val="0"/>
              </a:spcAft>
              <a:buSzPts val="1500"/>
              <a:buChar char="★"/>
            </a:pPr>
            <a:r>
              <a:rPr lang="en" sz="1500"/>
              <a:t>Upgrade fire alarm system (Continuous error logs, sensors no longer produced)</a:t>
            </a:r>
            <a:endParaRPr sz="1500"/>
          </a:p>
          <a:p>
            <a:pPr marL="457200" lvl="0" indent="-323850" algn="l" rtl="0">
              <a:spcBef>
                <a:spcPts val="0"/>
              </a:spcBef>
              <a:spcAft>
                <a:spcPts val="0"/>
              </a:spcAft>
              <a:buSzPts val="1500"/>
              <a:buChar char="★"/>
            </a:pPr>
            <a:r>
              <a:rPr lang="en" sz="1500"/>
              <a:t>Frequent maintenance to HVAC &amp; Boiler System (3-5 Area) Clean vents due to new HVAC</a:t>
            </a:r>
            <a:endParaRPr sz="1500"/>
          </a:p>
          <a:p>
            <a:pPr marL="457200" lvl="0" indent="-323850" algn="l" rtl="0">
              <a:spcBef>
                <a:spcPts val="0"/>
              </a:spcBef>
              <a:spcAft>
                <a:spcPts val="0"/>
              </a:spcAft>
              <a:buSzPts val="1500"/>
              <a:buChar char="★"/>
            </a:pPr>
            <a:r>
              <a:rPr lang="en" sz="1500"/>
              <a:t>Replace roof (Computer lab damaged tiles, insulation, mold)</a:t>
            </a:r>
            <a:endParaRPr sz="1500"/>
          </a:p>
        </p:txBody>
      </p:sp>
      <p:sp>
        <p:nvSpPr>
          <p:cNvPr id="2221" name="Google Shape;2221;p4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Aqua Marketing Plan by Slidego">
  <a:themeElements>
    <a:clrScheme name="Simple Light">
      <a:dk1>
        <a:srgbClr val="434343"/>
      </a:dk1>
      <a:lt1>
        <a:srgbClr val="FFFFFF"/>
      </a:lt1>
      <a:dk2>
        <a:srgbClr val="073763"/>
      </a:dk2>
      <a:lt2>
        <a:srgbClr val="3D85C6"/>
      </a:lt2>
      <a:accent1>
        <a:srgbClr val="3D85C6"/>
      </a:accent1>
      <a:accent2>
        <a:srgbClr val="B6D7A8"/>
      </a:accent2>
      <a:accent3>
        <a:srgbClr val="9FC5E8"/>
      </a:accent3>
      <a:accent4>
        <a:srgbClr val="9EDCD9"/>
      </a:accent4>
      <a:accent5>
        <a:srgbClr val="93C47D"/>
      </a:accent5>
      <a:accent6>
        <a:srgbClr val="6FA8DC"/>
      </a:accent6>
      <a:hlink>
        <a:srgbClr val="07376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TotalTime>
  <Words>1609</Words>
  <Application>Microsoft Office PowerPoint</Application>
  <PresentationFormat>On-screen Show (16:9)</PresentationFormat>
  <Paragraphs>348</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Patrick Hand</vt:lpstr>
      <vt:lpstr>Open Sans</vt:lpstr>
      <vt:lpstr>Overpass Black</vt:lpstr>
      <vt:lpstr>Open Sans SemiBold</vt:lpstr>
      <vt:lpstr>Fira Sans Extra Condensed Medium</vt:lpstr>
      <vt:lpstr>Arial</vt:lpstr>
      <vt:lpstr>Josefin Sans</vt:lpstr>
      <vt:lpstr>Patrick Hand SC</vt:lpstr>
      <vt:lpstr>Aqua Marketing Plan by Slidego</vt:lpstr>
      <vt:lpstr>PowerPoint Presentation</vt:lpstr>
      <vt:lpstr>PowerPoint Presentation</vt:lpstr>
      <vt:lpstr>PowerPoint Presentation</vt:lpstr>
      <vt:lpstr>Projected 23-24 Cochiti Staff and Student Info</vt:lpstr>
      <vt:lpstr>BPS Strategic Goal #1 High Quality, Culturally Sustaining Learning Experiences</vt:lpstr>
      <vt:lpstr>BPS Strategic Lever 1A- Teacher Support</vt:lpstr>
      <vt:lpstr>School Wide Enhancements and  Adjustments for 2023-2024</vt:lpstr>
      <vt:lpstr>Budget Adjustments and Needs for 2023-2024</vt:lpstr>
      <vt:lpstr> Building/Safety/Security District Support</vt:lpstr>
      <vt:lpstr>2023-2024 Summer School </vt:lpstr>
      <vt:lpstr>Conclusion </vt:lpstr>
      <vt:lpstr> (K-5)  Student Data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James</dc:creator>
  <cp:lastModifiedBy>Eric James</cp:lastModifiedBy>
  <cp:revision>1</cp:revision>
  <dcterms:modified xsi:type="dcterms:W3CDTF">2023-03-03T21:16:26Z</dcterms:modified>
</cp:coreProperties>
</file>