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embeddedFontLst>
    <p:embeddedFont>
      <p:font typeface="Impact" panose="020B0806030902050204" pitchFamily="34" charset="0"/>
      <p:regular r:id="rId5"/>
    </p:embeddedFont>
    <p:embeddedFont>
      <p:font typeface="Comic Sans MS" panose="030F0702030302020204" pitchFamily="66" charset="0"/>
      <p:regular r:id="rId6"/>
      <p:bold r:id="rId7"/>
      <p:italic r:id="rId8"/>
      <p:boldItalic r:id="rId9"/>
    </p:embeddedFont>
    <p:embeddedFont>
      <p:font typeface="Architects Daughter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UNRb2BxXmCCiTiAv+/Ry8f7VL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27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customschemas.google.com/relationships/presentationmetadata" Target="meta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404d6650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1404d6650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e5c55368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20e5c55368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dt" idx="10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ftr" idx="11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sldNum" idx="12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9" name="Google Shape;19;p19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20" name="Google Shape;20;p19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l" t="t" r="r" b="b"/>
              <a:pathLst>
                <a:path w="1773" h="4320" extrusionOk="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21" name="Google Shape;21;p19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l" t="t" r="r" b="b"/>
              <a:pathLst>
                <a:path w="1037" h="4320" extrusionOk="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6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1"/>
          </p:nvPr>
        </p:nvSpPr>
        <p:spPr>
          <a:xfrm rot="5400000">
            <a:off x="4544043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>
            <a:spLocks noGrp="1"/>
          </p:cNvSpPr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body" idx="1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 title="scalloped circle"/>
          <p:cNvSpPr/>
          <p:nvPr/>
        </p:nvSpPr>
        <p:spPr>
          <a:xfrm>
            <a:off x="3557016" y="630936"/>
            <a:ext cx="5235575" cy="5229225"/>
          </a:xfrm>
          <a:custGeom>
            <a:avLst/>
            <a:gdLst/>
            <a:ahLst/>
            <a:cxnLst/>
            <a:rect l="l" t="t" r="r" b="b"/>
            <a:pathLst>
              <a:path w="3298" h="3294" extrusionOk="0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30" name="Google Shape;30;p17"/>
          <p:cNvSpPr txBox="1"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sz="10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dt" idx="10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440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ftr" idx="11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440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ldNum" idx="12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1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4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avLst/>
            <a:gdLst/>
            <a:ahLst/>
            <a:cxnLst/>
            <a:rect l="l" t="t" r="r" b="b"/>
            <a:pathLst>
              <a:path w="3025" h="4320" extrusionOk="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24"/>
          <p:cNvSpPr txBox="1"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1900" b="1" i="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81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4pPr>
            <a:lvl5pPr marL="2286000" lvl="4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6pPr>
            <a:lvl7pPr marL="3200400" lvl="6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8pPr>
            <a:lvl9pPr marL="4114800" lvl="8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2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dt" idx="10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ftr" idx="11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sldNum" idx="12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24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>
            <a:spLocks noGrp="1"/>
          </p:cNvSpPr>
          <p:nvPr>
            <p:ph type="pic" idx="2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5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avLst/>
            <a:gdLst/>
            <a:ahLst/>
            <a:cxnLst/>
            <a:rect l="l" t="t" r="r" b="b"/>
            <a:pathLst>
              <a:path w="3025" h="4320" extrusionOk="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25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5"/>
          <p:cNvSpPr txBox="1"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19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body" idx="1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dt" idx="10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ftr" idx="11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sldNum" idx="12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sz="51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6" title="Left scallop edge"/>
          <p:cNvSpPr/>
          <p:nvPr/>
        </p:nvSpPr>
        <p:spPr>
          <a:xfrm>
            <a:off x="0" y="0"/>
            <a:ext cx="885825" cy="6858000"/>
          </a:xfrm>
          <a:custGeom>
            <a:avLst/>
            <a:gdLst/>
            <a:ahLst/>
            <a:cxnLst/>
            <a:rect l="l" t="t" r="r" b="b"/>
            <a:pathLst>
              <a:path w="558" h="4320" extrusionOk="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6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u/0/d/1oIe1UgMmpFw9Gnbn6SmXyxVHMqPC1RE4/edit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ocs.google.com/spreadsheets/u/0/d/144C0JHqyU0cl-9BWxKWdbF6eoBL1txqO/edit" TargetMode="External"/><Relationship Id="rId4" Type="http://schemas.openxmlformats.org/officeDocument/2006/relationships/hyperlink" Target="https://docs.google.com/document/u/0/d/1cNm6rsPPfrQovLaK8gBZK7k6ELQS6ART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404d665020_0_0"/>
          <p:cNvSpPr txBox="1">
            <a:spLocks noGrp="1"/>
          </p:cNvSpPr>
          <p:nvPr>
            <p:ph type="body" idx="1"/>
          </p:nvPr>
        </p:nvSpPr>
        <p:spPr>
          <a:xfrm>
            <a:off x="3450125" y="5237275"/>
            <a:ext cx="70176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6" name="Google Shape;96;g1404d66502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279438">
            <a:off x="3450125" y="2717277"/>
            <a:ext cx="1438951" cy="142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1404d665020_0_0"/>
          <p:cNvPicPr preferRelativeResize="0"/>
          <p:nvPr/>
        </p:nvPicPr>
        <p:blipFill rotWithShape="1">
          <a:blip r:embed="rId4">
            <a:alphaModFix/>
          </a:blip>
          <a:srcRect l="-44144" t="-255" r="-45969" b="-2056"/>
          <a:stretch/>
        </p:blipFill>
        <p:spPr>
          <a:xfrm rot="-4">
            <a:off x="5263474" y="2547937"/>
            <a:ext cx="3134164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404d66502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18319">
            <a:off x="8826425" y="2717277"/>
            <a:ext cx="1438950" cy="142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404d665020_0_0"/>
          <p:cNvPicPr preferRelativeResize="0"/>
          <p:nvPr/>
        </p:nvPicPr>
        <p:blipFill rotWithShape="1">
          <a:blip r:embed="rId5">
            <a:alphaModFix/>
          </a:blip>
          <a:srcRect b="7139"/>
          <a:stretch/>
        </p:blipFill>
        <p:spPr>
          <a:xfrm rot="4">
            <a:off x="-353441" y="1308145"/>
            <a:ext cx="2788583" cy="400006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1404d665020_0_0"/>
          <p:cNvSpPr txBox="1"/>
          <p:nvPr/>
        </p:nvSpPr>
        <p:spPr>
          <a:xfrm>
            <a:off x="4369300" y="5499800"/>
            <a:ext cx="54453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i="1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Once</a:t>
            </a:r>
            <a:r>
              <a:rPr lang="en-US" sz="2200" b="1" i="1" u="none" strike="noStrike" cap="none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00" b="1" i="1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</a:t>
            </a:r>
            <a:r>
              <a:rPr lang="en-US" sz="2200" b="1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Pup!</a:t>
            </a:r>
            <a:r>
              <a:rPr lang="en-US" sz="2200" b="1" i="1">
                <a:solidFill>
                  <a:srgbClr val="3D85C6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00" b="1" i="1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Forever a</a:t>
            </a:r>
            <a:r>
              <a:rPr lang="en-US" sz="2200" b="1" i="1" u="none" strike="noStrike" cap="none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00" b="1" i="1" u="none" strike="noStrike" cap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Spartan!</a:t>
            </a: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g1404d665020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897229" y="1202988"/>
            <a:ext cx="534352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1404d665020_0_0"/>
          <p:cNvSpPr txBox="1"/>
          <p:nvPr/>
        </p:nvSpPr>
        <p:spPr>
          <a:xfrm>
            <a:off x="3373625" y="381000"/>
            <a:ext cx="5914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latin typeface="Architects Daughter"/>
                <a:ea typeface="Architects Daughter"/>
                <a:cs typeface="Architects Daughter"/>
                <a:sym typeface="Architects Daughter"/>
              </a:rPr>
              <a:t>La Escuelita Budget </a:t>
            </a:r>
            <a:endParaRPr sz="40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e5c553684_0_5"/>
          <p:cNvSpPr txBox="1">
            <a:spLocks noGrp="1"/>
          </p:cNvSpPr>
          <p:nvPr>
            <p:ph type="body" idx="1"/>
          </p:nvPr>
        </p:nvSpPr>
        <p:spPr>
          <a:xfrm>
            <a:off x="1006803" y="1755851"/>
            <a:ext cx="10178400" cy="3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ctr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08" name="Google Shape;108;g20e5c553684_0_5"/>
          <p:cNvSpPr txBox="1"/>
          <p:nvPr/>
        </p:nvSpPr>
        <p:spPr>
          <a:xfrm>
            <a:off x="1528200" y="1127950"/>
            <a:ext cx="9094500" cy="48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★"/>
            </a:pPr>
            <a:r>
              <a:rPr lang="en-US" sz="1700" b="1" i="0" u="sng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 Calendar:</a:t>
            </a:r>
            <a:endParaRPr sz="1700" b="1" i="0" u="sng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>
                <a:latin typeface="Times New Roman"/>
                <a:ea typeface="Times New Roman"/>
                <a:cs typeface="Times New Roman"/>
                <a:sym typeface="Times New Roman"/>
              </a:rPr>
              <a:t>Contingent on BPS calendar (BPS Pre-K will be aligned to meet ECECD Requirements)</a:t>
            </a:r>
            <a:endParaRPr sz="17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-"/>
            </a:pPr>
            <a:r>
              <a:rPr lang="en-US" sz="1700">
                <a:latin typeface="Times New Roman"/>
                <a:ea typeface="Times New Roman"/>
                <a:cs typeface="Times New Roman"/>
                <a:sym typeface="Times New Roman"/>
              </a:rPr>
              <a:t>150 Instructional Hours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en-US" sz="1700">
                <a:latin typeface="Times New Roman"/>
                <a:ea typeface="Times New Roman"/>
                <a:cs typeface="Times New Roman"/>
                <a:sym typeface="Times New Roman"/>
              </a:rPr>
              <a:t>90 Hours Family Involvement 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en-US" sz="1700">
                <a:latin typeface="Times New Roman"/>
                <a:ea typeface="Times New Roman"/>
                <a:cs typeface="Times New Roman"/>
                <a:sym typeface="Times New Roman"/>
              </a:rPr>
              <a:t>(3) PTC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en-US" sz="1700">
                <a:latin typeface="Times New Roman"/>
                <a:ea typeface="Times New Roman"/>
                <a:cs typeface="Times New Roman"/>
                <a:sym typeface="Times New Roman"/>
              </a:rPr>
              <a:t>Home Visits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★"/>
            </a:pPr>
            <a:r>
              <a:rPr lang="en-US" sz="1700" b="1" i="0" u="sng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Budget:</a:t>
            </a:r>
            <a:endParaRPr sz="17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La Escuelita FY24 Budget Worksheet.xlsx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★"/>
            </a:pPr>
            <a:r>
              <a:rPr lang="en-US" sz="1700" b="1" u="sng">
                <a:latin typeface="Times New Roman"/>
                <a:ea typeface="Times New Roman"/>
                <a:cs typeface="Times New Roman"/>
                <a:sym typeface="Times New Roman"/>
              </a:rPr>
              <a:t>Pre-K Grant Budget </a:t>
            </a:r>
            <a:endParaRPr sz="17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Proposed Budget_ FUND 27149_ New Mexico PreK SY 23-24.docx</a:t>
            </a:r>
            <a:endParaRPr sz="17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★"/>
            </a:pPr>
            <a:r>
              <a:rPr lang="en-US" sz="1700" b="1" u="sng">
                <a:latin typeface="Times New Roman"/>
                <a:ea typeface="Times New Roman"/>
                <a:cs typeface="Times New Roman"/>
                <a:sym typeface="Times New Roman"/>
              </a:rPr>
              <a:t>Matrix</a:t>
            </a:r>
            <a:endParaRPr sz="17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BPS Pre-K Matrix SY 23-24.xlsx</a:t>
            </a:r>
            <a:endParaRPr sz="17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9" name="Google Shape;109;g20e5c553684_0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1357398" flipH="1">
            <a:off x="-23475" y="2729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0e5c553684_0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1357398" flipH="1">
            <a:off x="-23475" y="1711188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0e5c553684_0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1357398" flipH="1">
            <a:off x="-23475" y="2982550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0e5c553684_0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1357398" flipH="1">
            <a:off x="-23475" y="44002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0e5c553684_0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1357398" flipH="1">
            <a:off x="-23475" y="57581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0e5c553684_0_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74634" y="200075"/>
            <a:ext cx="6696075" cy="75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1">
      <a:dk1>
        <a:srgbClr val="000000"/>
      </a:dk1>
      <a:lt1>
        <a:srgbClr val="FFFFFF"/>
      </a:lt1>
      <a:dk2>
        <a:srgbClr val="33F5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Impact</vt:lpstr>
      <vt:lpstr>Times New Roman</vt:lpstr>
      <vt:lpstr>Comic Sans MS</vt:lpstr>
      <vt:lpstr>Arial</vt:lpstr>
      <vt:lpstr>Architects Daughter</vt:lpstr>
      <vt:lpstr>Badge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Armstrong</dc:creator>
  <cp:lastModifiedBy>Eric James</cp:lastModifiedBy>
  <cp:revision>1</cp:revision>
  <dcterms:created xsi:type="dcterms:W3CDTF">2020-07-28T19:24:18Z</dcterms:created>
  <dcterms:modified xsi:type="dcterms:W3CDTF">2023-03-08T22:35:32Z</dcterms:modified>
</cp:coreProperties>
</file>