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1B956D-B0A4-4BEE-B35D-D13D044B6106}">
  <a:tblStyle styleId="{E01B956D-B0A4-4BEE-B35D-D13D044B61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f48501cad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f48501cad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f3962017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f3962017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f39620174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f39620174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ddab01d78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ddab01d78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f3962017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f3962017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f3962017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f39620174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f48501cad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f48501cad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2594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Bernalillo Elementary School 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3120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 Presentation 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600750" y="4364675"/>
            <a:ext cx="785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9496" y="2977321"/>
            <a:ext cx="2052600" cy="20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Staff and Community Involvement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2: Met with Leadership 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What worked and what didn’t work 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Needs for next year - with emphasis on student achievement and wellbeing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February 21: Optional staff meeting 3:45 in the library 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Not mandatory 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Option to still contribute to Padlet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February 26: Parent/Family survey (English/Spanish) 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What is going well/ needs improvement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What can change/ add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Feedback and suggestions 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7863" y="2693113"/>
            <a:ext cx="2257425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61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iStation Data 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250" y="1017725"/>
            <a:ext cx="3992989" cy="241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1" y="243750"/>
            <a:ext cx="3984284" cy="23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1000" y="2783901"/>
            <a:ext cx="3575401" cy="212445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539250" y="3815900"/>
            <a:ext cx="3159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Grade Level Interventionists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RTI (60 min daily) + Enrichment time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152400" y="85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iMSSA Data BOY/MOY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61273"/>
            <a:ext cx="3183996" cy="309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758275"/>
            <a:ext cx="3319201" cy="8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2726" y="661275"/>
            <a:ext cx="3549757" cy="41805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2536250" y="1129400"/>
            <a:ext cx="1696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Needs Support -5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Near Target -9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Target +14 </a:t>
            </a:r>
            <a:endParaRPr/>
          </a:p>
        </p:txBody>
      </p:sp>
      <p:cxnSp>
        <p:nvCxnSpPr>
          <p:cNvPr id="83" name="Google Shape;83;p16"/>
          <p:cNvCxnSpPr/>
          <p:nvPr/>
        </p:nvCxnSpPr>
        <p:spPr>
          <a:xfrm>
            <a:off x="152400" y="2073286"/>
            <a:ext cx="4047300" cy="4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16"/>
          <p:cNvCxnSpPr/>
          <p:nvPr/>
        </p:nvCxnSpPr>
        <p:spPr>
          <a:xfrm>
            <a:off x="185750" y="3170236"/>
            <a:ext cx="4047300" cy="4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" name="Google Shape;85;p16"/>
          <p:cNvSpPr txBox="1"/>
          <p:nvPr/>
        </p:nvSpPr>
        <p:spPr>
          <a:xfrm>
            <a:off x="2536250" y="2226350"/>
            <a:ext cx="1696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Needs Support +4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Near Target -18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Target +14 </a:t>
            </a: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2696600" y="3486725"/>
            <a:ext cx="1696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2536250" y="3378875"/>
            <a:ext cx="1696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Needs Support -3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Near Target +4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Target -1 </a:t>
            </a: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7230525" y="1316725"/>
            <a:ext cx="1809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Needs Support -21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Near Target +16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Target +5 </a:t>
            </a:r>
            <a:endParaRPr/>
          </a:p>
        </p:txBody>
      </p:sp>
      <p:cxnSp>
        <p:nvCxnSpPr>
          <p:cNvPr id="89" name="Google Shape;89;p16"/>
          <p:cNvCxnSpPr/>
          <p:nvPr/>
        </p:nvCxnSpPr>
        <p:spPr>
          <a:xfrm>
            <a:off x="4702725" y="2226361"/>
            <a:ext cx="4029300" cy="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6"/>
          <p:cNvCxnSpPr/>
          <p:nvPr/>
        </p:nvCxnSpPr>
        <p:spPr>
          <a:xfrm rot="10800000" flipH="1">
            <a:off x="4880025" y="3375886"/>
            <a:ext cx="4034700" cy="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" name="Google Shape;91;p16"/>
          <p:cNvSpPr txBox="1"/>
          <p:nvPr/>
        </p:nvSpPr>
        <p:spPr>
          <a:xfrm>
            <a:off x="7286925" y="2421625"/>
            <a:ext cx="1696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Needs Support -18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Near Target +16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Target +2</a:t>
            </a: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7343325" y="3637650"/>
            <a:ext cx="1809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Needs Support +17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Near Target -16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Target -1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Google Shape;97;p17"/>
          <p:cNvGraphicFramePr/>
          <p:nvPr/>
        </p:nvGraphicFramePr>
        <p:xfrm>
          <a:off x="202500" y="2539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{E01B956D-B0A4-4BEE-B35D-D13D044B6106}</a:tableStyleId>
              </a:tblPr>
              <a:tblGrid>
                <a:gridCol w="161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4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4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9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3rd Grade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4th Grade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5th Grade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Specials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Interventionist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86 (Dual 27)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111 (Dual 32)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Acosta (Dual)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Maesta (Dual)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Leclerc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(Dual)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Livingston (Music)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Madrid (3rd)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Cervantes (Dual)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Moreno (Dual)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Rinaldi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(Dual)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Song (Art)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Cordova (4th) CLSD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Braden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(SEL)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Vigil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Herrera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Jean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Anita Jaramillo   (Computers)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Herman (5th) Title 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3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Silva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Vicenti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Chavez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Edwina Tafoya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(Library)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Furby (Math/SAT/504)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Tansey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Cordova (4th) CLSD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Curliss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Rick Romero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(PE)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3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Nielsen (Sped)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Arellano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(Sped)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Lopez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(Sped)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2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Professional Development</a:t>
            </a: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5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Savvas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Successmaker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PLC Training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Differentiated Instruction (based on data)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Trauma Informed Learning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Safe School Ambassadors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Restorative Practices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Safety Training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Inclusion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Beable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PLTW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MLSS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SAT</a:t>
            </a:r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17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Update student desks, tables, and chairs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Additional swing set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Awnings in bus and parent pick up area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Flexible seating options for the classrooms, library,  and hallways  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Large rugs for classrooms </a:t>
            </a: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4870950" y="445025"/>
            <a:ext cx="392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Supply/Fixed Assets </a:t>
            </a:r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4870950" y="3039225"/>
            <a:ext cx="392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Compensation</a:t>
            </a:r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2"/>
          </p:nvPr>
        </p:nvSpPr>
        <p:spPr>
          <a:xfrm>
            <a:off x="4968575" y="3611925"/>
            <a:ext cx="3999900" cy="17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Before/ After school tutoring &amp; clubs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Leadership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Planning and preparing for school year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Behavior redirector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Selling prep for enrichment </a:t>
            </a:r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8375" y="3449650"/>
            <a:ext cx="2831749" cy="141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Safety </a:t>
            </a:r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3999900" cy="17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Cameras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Radios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Security gates (open only from inside)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Bullet proof film on windows (inside and outside)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BES SRO On- Site </a:t>
            </a:r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2"/>
          </p:nvPr>
        </p:nvSpPr>
        <p:spPr>
          <a:xfrm>
            <a:off x="4823775" y="1017725"/>
            <a:ext cx="39999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Savvas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Successmaker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iStation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Beable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Intervention Program (TBD)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Quaver (Music)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Art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Nearpod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Caring Communities </a:t>
            </a:r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4886125" y="445025"/>
            <a:ext cx="39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Curriculum/Software </a:t>
            </a: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37500" y="3172350"/>
            <a:ext cx="394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Supplies and Materials</a:t>
            </a:r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311700" y="3745050"/>
            <a:ext cx="3999900" cy="19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Science room supplies and materials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Art Room supplies and materials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Classroom supplies and materials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Office supplies and materials</a:t>
            </a: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4937725" y="3720525"/>
            <a:ext cx="394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Transportation</a:t>
            </a:r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4886125" y="4309800"/>
            <a:ext cx="3999900" cy="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2-3 Field Trips per grade level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After school programs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 Allocations </a:t>
            </a:r>
            <a:endParaRPr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338" y="1017725"/>
            <a:ext cx="8861325" cy="35144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/>
          <p:nvPr/>
        </p:nvSpPr>
        <p:spPr>
          <a:xfrm>
            <a:off x="192825" y="4705750"/>
            <a:ext cx="241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Request: 0.5 position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Microsoft Office PowerPoint</Application>
  <PresentationFormat>On-screen Show (16:9)</PresentationFormat>
  <Paragraphs>131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Bernalillo Elementary School </vt:lpstr>
      <vt:lpstr>Staff and Community Involvement</vt:lpstr>
      <vt:lpstr>iStation Data </vt:lpstr>
      <vt:lpstr>iMSSA Data BOY/MOY</vt:lpstr>
      <vt:lpstr>PowerPoint Presentation</vt:lpstr>
      <vt:lpstr>Professional Development</vt:lpstr>
      <vt:lpstr>Safety </vt:lpstr>
      <vt:lpstr>Budget Allocations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Bernalillo Elementary School </dc:title>
  <dc:creator>Eric James</dc:creator>
  <cp:lastModifiedBy>Eric James</cp:lastModifiedBy>
  <cp:revision>1</cp:revision>
  <dcterms:modified xsi:type="dcterms:W3CDTF">2023-03-01T21:44:01Z</dcterms:modified>
</cp:coreProperties>
</file>